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7" r:id="rId2"/>
    <p:sldId id="263" r:id="rId3"/>
    <p:sldId id="264" r:id="rId4"/>
    <p:sldId id="265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4T20:46: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11621 540 500 0,'-4'0'0'0,"0"-12"27"0,1 2 2 15,-1 10 8-15,4 0 2 0,0 0-15 16,-3 10-6-16,3 9-11 16,0 15 2-16,-4 13 3 0,1 25 3 15,-1 25 0-15,-3 10-3 16,0 22-2-16,0 5-4 15,4 11 1-15,-4-4-4 16,-1-6 0-16,1-16-3 16,4-6-1-16,-4-19 1 15,3-16 2-15,4-18-1 16,0-13-1-16,-3-13 1 16,3-12-1-16,0-12 0 15,0-20 0-15,-4-21 0 0,1-13 2 16,-1-22-1-16,11-22-1 15,0-28-2-15,0-9 1 16,0-26-6-16,8 1 0 16,-1 2 5-16,7-2 3 15,0 15-10-15,0 19-4 16,-3 19 12-16,-4 25 10 16,0 18-6-16,0 23-1 15,-3 19 2-15,3 18 5 16,0 25 6-16,7 1 3 15,7 15 4-15,4 9 1 16,7 13-6-16,0 6 0 16,-1 13-6-16,12 12-1 15,17 4-6-15,3 12-3 0,-3-10 0 16,-3 4-1 0,-11-16 2-16,-11-9 1 0,-6-7-1 15,-8-6-2-15,-7-18 1 16,-3-10-1-16,-8-10-9 15,1-6-4-15,-4-9-15 16,0-6-5-16,-7-20-78 16,-7-11-34-1,-4-11-18-15,-10 1 8 16</inkml:trace>
  <inkml:trace contextRef="#ctx0" brushRef="#br0" timeOffset="244.3075">11571 1603 376 0,'-7'0'143'0,"7"-6"-78"0,4-19-45 0,-4 6 37 15,3-3-18-15,8 0-5 16,6 0-17-16,15-3-6 15,14 0-7-15,10 3-5 0,8 3 0 16,-1 7 3-16,19-1 1 16,27 4-26-16,-7-1-9 15,4 1-46-15,21-4-20 0</inkml:trace>
  <inkml:trace contextRef="#ctx0" brushRef="#br0" timeOffset="4967.7572">18016 976 268 0,'-3'-37'101'0,"6"15"-54"0,-6 3-28 0,6 16 29 16,-3-7-8-16,0 1 1 15,0 3-8-15,-3-1-3 16,6 4-16-16,1 6 7 0,6 10 2 15,1 6 6-15,10 25 5 16,0 25-6-16,8 9 0 16,-1 19-4-16,-3 13-3 15,-4 6-7-15,0 3-4 16,-3-9-1-16,-4-4-1 16,0-12-2-16,-4-15-1 15,-3-13-1-15,0-16 2 16,-3-9-3-16,-1-10-2 15,1-6-3-15,0-6 1 16,-1-3 3-16,-3-4 1 16,4-3-4-16,-1 1 1 0,1-7 6 15,-1 6 6-15,4-2-15 16,4-7-5-16,-1 0 4 16,5 0 1-16,9-7 3 15,8-2 0-15,7 0-3 16,3-4 2-16,0-6 1 15,-3 4 2-15,-3-4-3 16,-1-3-2-16,0-6-1 16,4-7 0-16,-4 1 0 15,-7-7 3-15,-3-6-2 16,-7 3 1-16,-8-6 0 16,-10 3 0-16,-10-3 0 0,-8 9 0 15,-3-3 0-15,-11 9 0 16,-24 1 2-16,-18 21 2 15,0 4-6-15,7 12 1 16,10-3 1-16,4 19 1 16,14-7 1-16,4-2 0 15,21-7-3-15,7 0 0 16,32-31 2 0,24-10 0-16,18-6 1 15,0-9 0-15,-3-6 2 16,-4-17-1-16,-4 4-1 15,-14-3 3-15,-10-3 0 16,-18 9-1-16,-14 0 1 16,-10 0-4-16,-22 6-2 15,-39-3 4-15,-17 10 1 16,-11 9-9-16,-31 21-3 0,6 36-6 16,11 15-3-16,8 13 2 15,9 12 2-15,22 3-20 16,28 10-7-16,32 3-51 15,21-7-20-15,18-2-58 16</inkml:trace>
  <inkml:trace contextRef="#ctx0" brushRef="#br0" timeOffset="5792.5902">23146 1029 348 0,'3'-34'129'0,"1"12"-70"0,-4-3-38 0,-4 16 35 15,-3-13-10-15,-3 3 0 16,-4 6-11-16,-8-6-2 0,-2 10-18 16,-19 15-2-16,-24 16 0 0,-10 19-7 15,-1 41-3-15,-14 18 0 16,-21 44 2-16,4 19 2 15,14 28 3-15,21-2-1 16,28 2 0-16,32-25-1 16,35-81 0-16,-3-16 2 15,63-13 4-15,-14-12-2 16,74-41 3-16,113-19-6 16,-11-18-3-16,-27-4-19 15,-44-2-6-15,-27-4-97 16,-7 6-42-16</inkml:trace>
  <inkml:trace contextRef="#ctx0" brushRef="#br0" timeOffset="8751.5211">1662 5676 212 0,'3'-22'82'0,"-3"13"-44"0,0-4-18 0,0 10 24 16,0 0-2-16,0 0-1 15,0 0-5-15,0 3-2 16,0 0-19-16,0 12 11 0,0 7 4 16,-3 6-2-16,-1 16-2 15,-3 9-1-15,-4 13-1 16,-6 6-5-16,-1 12-1 0,-3 23-8 15,0 21-4 1,3 1-1-16,-7 34-1 16,-13-7-2-16,2-15 1 0,8 0-4 15,0-16 0-15,3-24 1 16,11-20 0-16,4-21 0 16,3-14 0-16,3-8 4 15,11-44 7 1,0-13 1-16,0-7-4 15,4-18 0-15,-4 10-5 16,14-61-2-16,-7-2 2 16,7-16 0-16,-7-22-1 0,0-3-2 15,1 6-4-15,-1 0 0 16,0 13 2-16,3 19 1 16,-6 21 1-16,0 16 0 15,-1 16-3-15,-3 12 0 16,4 10 2-16,-1 9 2 15,5 7 0-15,-1 12-1 16,3 12 1-16,19 23-1 16,-1 9 8-16,11 22 7 15,7 18 2-15,-11 26-1 16,0 9-8-16,8 4-3 16,-4 8-1-16,3-15 0 15,-3 0-5-15,0-12 1 16,-4-4 0-16,-10 4 2 15,-4-14-1-15,-3-24-1 16,-4-6-13-16,-7-16-6 0,-7-10-19 16,0-9-6-16,-7-12-39 15,-4-13-16-15,-3-10-96 16</inkml:trace>
  <inkml:trace contextRef="#ctx0" brushRef="#br0" timeOffset="9080.8664">1549 6680 296 0,'-14'-19'110'0,"10"19"-60"0,1-3-23 0,3 3 34 16,0 0-23-16,0 0-7 16,0 6-5-16,0 3-2 15,7 1-13-15,3-1 2 0,4-3 1 16,18-2-1-16,21-4 0 16,7 0-5-16,3-10 0 15,-10-5-5-15,18-4-2 16,7 0-16-16,6 3-5 15,-3 4-45-15,-14 2-20 16,-3 4-93 0</inkml:trace>
  <inkml:trace contextRef="#ctx0" brushRef="#br0" timeOffset="9921.4729">2671 6655 236 0,'-29'18'90'0,"29"-2"-48"0,0 3-23 0,0-10 29 15,4 4-15-15,6-1-4 16,1 1-8-16,3-1-3 16,0-2-10-16,4-10 4 0,0 0 3 15,-4-3 4-15,7-7 1 16,-4-2-3-16,-10-10 2 16,-3 3-4-16,-4-6 1 15,-4 3 0-15,-3 3-1 16,-10 3 4-16,-11 10 2 15,3 6-9-15,4 13-2 16,0 9-6-16,10 3-1 16,0 3-3-16,4 10-1 0,4-4 1 15,10-6 0-15,7-6-20 16,0-3-7-16,7-6-26 16,4-1-11-16,0-6-109 15,3-2-61 1,-11-1 111-16</inkml:trace>
  <inkml:trace contextRef="#ctx0" brushRef="#br0" timeOffset="10387.2469">3782 6128 236 0,'7'-35'88'0,"-7"23"-48"0,-4-4-16 0,1 7 27 16,3-1-6-16,-4-5 0 16,-3-10-12-16,-7-4-3 15,0-8-17-15,-11 5 3 0,-3 1 2 16,0 3-4-16,-7 0 2 15,-4 9 0-15,3 3-1 16,8 16-1-16,-3 25-1 16,-1 19-1-16,0 12 0 15,4 26 0-15,3 21 0 16,11 10-2-16,10 10 1 0,12 5-4 16,2 7-2-16,15-22 4 15,10-10 4-15,29-12-1 16,13-22 3-16,-3-19-4 15,7-15-1-15,18-13-6 16,7-13-1-16,-11-9-1 16,-14-9-2-16,-7 6-15 15,-6 0-5-15,-12-1-43 16,-10 4-17-16,-7 10-136 16</inkml:trace>
  <inkml:trace contextRef="#ctx0" brushRef="#br0" timeOffset="15162.2965">878 7849 212 0,'-10'10'79'0,"-1"-10"-42"0,1 9-8 15,3 0 30-15,0-2-6 0,-4-4-1 16,0 6-10-16,1-9-1 16,-1 10-23-16,1-7 1 0,10 9 7 15,0 1-7 1,0-7-1-16,3 0-1 15,1-2 1-15,6-1 1 16,1 0-2-16,7-3 0 16,3 3-5-16,3-3-2 15,8 0-4-15,-7-3 1 16,-11 0-2-16,4 0 2 16,-1-1-2-16,4 4 2 15,8-6 0-15,-1 0 1 16,14-4-2-16,15 1-1 15,3-10-1-15,3 10 0 16,-17-1 0-16,3-2 0 0,8-4 0 16,13 1 2-16,11-4-3 15,8 0-2-15,-22 0 0 16,3 3 1-16,18 4 5 16,4-4 4-16,7 7-11 15,-14-4-2-15,-8 4 1 16,8-1 0-16,24 1 1 15,1-4 0-15,-15 1-3 16,0-1 0-16,22-5 10 16,6 8 8-16,-21-2-10 0,8-1-3 15,13 1-1-15,8 2-1 16,-26 1 0-16,1-1 0 16,14 1 0-16,4-1 0 15,-22 4 2 1,-7-3 1-16,1 3-1 15,2-4 1-15,1 1-2 0,-11-4-1 16,-10 4 1-16,-18-1-1 16,-14 4-3-16,-7 0 2 15,-11 3 3-15,-7-4 3 16,0 7-4-16,-17-3-3 16,3 0-41-16,-7-3-177 15,-7 0-39 1</inkml:trace>
  <inkml:trace contextRef="#ctx0" brushRef="#br0" timeOffset="32741.4362">2346 8135 272 0,'4'-19'104'0,"-1"12"-56"0,-6-2-36 0,3 6 24 0,0-3 1 15,0-1 2-15,-4 1-8 16,4-3-4-16,0 2-15 16,0-2 6-16,-4 3 2 0,4-1 1 15,0 4-1-15,0 3-4 16,0 10-2-16,0 12-4 15,0 9 1-15,0 22 5 16,0 16 2-16,0 7-1 16,0 5 0-16,-3 16-3 15,-1 4 1-15,1-4-6 16,-1 3-1-16,-3-12-4 0,4-10-3 16,3-9 0-16,-4-3 1 15,8-16-1-15,-4-6-1 16,0-12 1-16,3-1-1 15,4-6-3-15,-7-9 2 16,0-16-10-16,4-3-3 16,-1-7-28-16,4 1-11 15,-7 2-34-15,4 1-15 16</inkml:trace>
  <inkml:trace contextRef="#ctx0" brushRef="#br0" timeOffset="33477.868">3161 8138 236 0,'-14'-10'90'0,"14"10"-48"0,-11-3-29 0,4 3 24 16,4 0-6-16,-1 0 2 15,1 0-6-15,-1-6-2 16,1 6-13-16,-1-10 6 0,0 10 2 16,1-3-4-16,-4 3-1 15,0 3-5-15,-4 13 1 16,-3-3 3-16,-4 18 1 16,4 7 5-16,-3 9 2 15,-4 6-3-15,3 7-1 16,4 5-4-16,0 7 1 15,0 10-6-15,3 0-1 16,4 15 0-16,3-9 2 0,1 2-3 16,6-8-2-16,1-7-5 15,3-15-2-15,11-1 3 16,10-21 3-16,11-13-1 16,17-15 0-16,8-17-1 15,-4-8 1-15,0-14-2 16,7-11 2-16,0-14 0 15,7-15 1-15,-4-9 0 16,-17-13 0-16,-7 0 0 16,-11-6 0-16,-28-16-2 15,-17 6 1-15,-29-6-7 16,-7 16-1-16,-7 13-9 16,-21 5-4-16,-3 23 7 0,2 12 4 15,8 19 5-15,14 12 3 16,11 4-13-16,14 9-7 15,10 3-30-15,15 6-13 16,13 7-70-16,15 3-29 16,3 0 15-1</inkml:trace>
  <inkml:trace contextRef="#ctx0" brushRef="#br0" timeOffset="34362.7136">1545 9677 272 0,'14'-9'104'0,"-3"-1"-56"0,-1-2-34 16,-6 12 28-16,3 0-10 15,0 0-1-15,0 0-4 16,4 0-2-16,-1 6-14 16,19 0 2-16,-8-6 1 0,14 0 1 15,14-3 4-15,-6-3-2 0,13-3-1 16,18-7 0-16,32-9 3 15,-4-10-7-15,29 7 1 16,14 0-6-16,-1 0 1 16,18 9-3-16,4 3 0 15,-14 7-6-15,7 2 1 16,-1 4-2-16,-27-3 0 16,-8 3 6-16,-3-3 2 15,-7-4 4-15,-21 1 1 16,-11-4-8-16,-28 1-3 15,-4-1-4-15,-17-2 3 16,-21 2-51-16,-4-3-19 16,-11 7-102-1,-3 3-78-15,-7 6 96 0</inkml:trace>
  <inkml:trace contextRef="#ctx0" brushRef="#br0" timeOffset="35188.8442">1965 10053 228 0,'14'-15'85'0,"-17"8"-46"0,6 1-26 0,-3 6 24 15,0 0 1-15,0-3 4 16,0 3-6-16,0 0 1 16,0 6-21-16,0 1 6 0,0 5 5 15,0 4-4-15,0 15 1 16,0 7-7-16,0 3 0 15,-3 12-6-15,3-3 1 16,-4 0-7-16,4 4-1 16,0-7-2-16,0-4 1 15,4 4-2-15,-4-9-1 16,0-7 1-16,0-5-1 16,0-1 2-16,0-10 3 0,0-5-35 15,0-4-17-15,0-6-31 16,3-3-12-16,1 0-71 15</inkml:trace>
  <inkml:trace contextRef="#ctx0" brushRef="#br0" timeOffset="35700.7018">2491 10326 232 0,'0'-9'88'0,"0"9"-48"0,-4 0-25 0,1-3 26 15,-1 3-9-15,1 0-1 16,3 0-4-16,0 0-2 15,-4 3-14-15,0 6 0 0,1 1 2 16,3 8-7 0,0-2-1-1,0-3-1-15,0-4 0 16,3-6 9-16,5-6 3 16,-1-6-3-16,0-4 0 0,0 7-6 15,0-13 1-15,0 10 1 16,-7-1 2-16,-7 1-1 15,0 6-1-15,0-4-8 16,0 17 0-16,0-1-1 16,-1 1 0-16,1 5 0 15,0 1 2-15,4-7-3 16,3 4-2-16,0-7-1 16,3 0 3-16,8-6-2 15,-4 0 1-15,4-3-7 16,-1 0-4-16,-3 0-46 0,4 3-19 15,-4 0-88 1</inkml:trace>
  <inkml:trace contextRef="#ctx0" brushRef="#br0" timeOffset="36403.349">2953 9991 296 0,'0'-60'110'0,"0"51"-60"0,3-1-32 0,-3 4 28 16,0 0-13-16,0 3-4 15,0 3 0-15,0 6 2 16,0 3-17-16,0 1 1 0,0 18 1 16,0 3-6-16,0 10-3 15,0 3-2-15,0 9 1 0,-3-3-3 16,3 7 0-16,-4-7-3 15,4-3-1-15,0-3 1 16,0-6 0-16,0-4-9 16,0-12-4-16,0 3-9 15,4-9-1-15,-1-7-17 16,4-6-4-16,0-6-17 16,0-3-6-16,4-3-72 15</inkml:trace>
  <inkml:trace contextRef="#ctx0" brushRef="#br0" timeOffset="36842.065">3390 9909 256 0,'7'-12'96'0,"-10"12"-52"0,-1 6-43 0,-6 0 19 15,3-3 4-15,0 7 7 16,-4-1 1-16,0 7 1 16,1 3-18-16,-4 9 4 0,0 3 2 15,-4 10-5-15,11 3 1 16,0 3-6-16,7 6-1 16,0-9-6-16,7 0-3 15,3-6-3-15,12-7-1 0,-1-6 4 16,0-9 1-16,11-10 2 15,-1-9 0-15,5-13 2 16,10-9 1-16,-8-13-1 16,-2-5 1-16,-5-4 0 15,-9-4 1-15,-8-2-2 16,-21 6-1-16,-11 0-3 16,-14 3-2-16,-7 3-2 15,1 13-1-15,-8 9-1 16,0 10 0-16,4 9-13 15,10 3-4-15,11 3-29 16,3 4-12-16,7-1-105 16</inkml:trace>
  <inkml:trace contextRef="#ctx0" brushRef="#br0" timeOffset="37694.8918">1898 11261 344 0,'-4'-4'129'0,"4"8"-70"0,0-14-45 0,4 10 31 15,-1-9-14-15,-3 6-1 16,8-4-11-16,-1-2-4 16,0 0-8-16,3 5-3 0,1-2 2 15,-1 3-3-15,8 3 0 16,7 3 1-16,10 13 2 0,0 6-1 15,11 6 2-15,0 0 5 16,-11 7 4-16,1-1 3 16,-8 10 3-1,-14-6-3-15,-7 2-2 0,-14 11-9 16,-4-4-3-16,-17 3-3 16,0-3-2-16,0-9 1 15,-1-7 1-15,-2-6-3 16,6-6 0-16,4-7 1 15,3-2 0-15,8-4-3 16,-1-12 2-16,4-4-1 16,3-2 0-16,11-4 0 15,8-3-2-15,-1 10 3 0,14-1 2 16,7 7-5-16,4-3 1 16,-11 6-30-16,4 0-11 15,0-3-23-15,-1-3-11 16,-9-7-68-1,-1 4-71-15,-4-4 73 16</inkml:trace>
  <inkml:trace contextRef="#ctx0" brushRef="#br0" timeOffset="38199.6721">2674 11339 292 0,'0'0'110'0,"-3"0"-60"0,-5 9-39 16,5-9 26-16,-1 7-11 15,8-4-3-15,-1-3-7 16,1 6 0-16,-4-3-3 16,11-3-7-16,-1 0 4 0,1 0 0 15,-4 0-1 1,0-3 2-16,0-3 0 16,-4-4 3-16,-3-2-3 0,-3 2 1 15,-1 1-1-15,-6 3 1 16,-4 6-4-1,0 9-3-15,3 4 0 16,7-1-6-16,-3 1-1 16,4-4 1-16,6 7 2 15,1-7-2-15,3-2-2 16,7-1 4 0,-3-3-12-16,-1 0-2 15,1-3-32-15,-4 0-10 16,-4 3-36-16,5-3-13 0,-5 3-34 15</inkml:trace>
  <inkml:trace contextRef="#ctx0" brushRef="#br0" timeOffset="38748.2337">3112 10982 348 0,'10'-29'132'0,"4"17"-72"0,7-10-37 0,-17 16 35 15,-4 2-19-15,0 1-5 16,0 3-8-16,0 3-5 16,-7 4-11-16,-4 8-9 0,-3 4-1 15,0 3 0-15,0-3 2 16,3 0-1-16,1-4 2 15,3 1-4-15,0 0 0 16,7-1-1-16,0-8 0 16,7 8 0-16,0-11 0 15,7 5 4-15,7-9 1 16,7 9-6-16,-3-9-2 16,10 10-1-16,1-7 4 15,2 6-1-15,-13 1 1 16,3 2 2-16,4 1 0 15,7 2 0-15,-7 1 0 0,-1 3 0 16,1 0 2-16,3 6 1 16,-14-6 3-16,1-4 12 15,-12 4 6-15,-6 0 1 16,-4 0 0-16,-11 0-10 16,-3-4-2-16,-7 1-7 15,0 0-2-15,-7-4-7 16,-1-2-2-16,1-7-16 15,0-3-4-15,-11-3-11 16,11-1-3-16,0 1-8 16,6-3 0-16,8 0-21 15,4-4-9-15,-4 1-83 16</inkml:trace>
  <inkml:trace contextRef="#ctx0" brushRef="#br0" timeOffset="39243.1178">3115 10922 332 0,'-3'0'126'0,"3"-3"-68"0,0 3-35 0,0 0 35 0,0 0-10 15,0 0-1-15,0 0-7 16,0 0 0-16,0 0-22 16,0 0-2-16,7 0 4 15,10-3-3 1,-3 3-4-16,4 0-6 15,7 0 1-15,3-3-1 16,7-1 1-16,-3 1 0 16,0 0 0-16,3-3-2 15,7 3-1-15,-6 0-3 16,2-7-2-16,8 4 1 0,-11-3-1 16,1 9 0-16,-8-10 0 15,-3 10 0-15,-11-9 0 16,-7 9-9-16,0 0-2 15,-7-10-18-15,-4 10-9 16,4 0-33-16,-7-3-13 16,-3-3-98-1,-4 3-69-15</inkml:trace>
  <inkml:trace contextRef="#ctx0" brushRef="#br0" timeOffset="41419.4225">3380 10596 244 0,'-7'0'93'0,"0"6"-50"0,7-12-41 0,-4 12 17 15,0-6-4-15,-3 0 4 16,7 0 2-16,-7 0 2 16,4 0-12-16,-4 0 4 0,-4 0 5 31,1 0 13-31,-5 0 9 15,1 0-18-15,4 0-6 16,-11 0-7-16,-11-6-2 16,4 6 1-1,-1-3 4 1,5 3-6-16,-4 0 0 0,3-7-4 16,0 7-1-16,4 0 3 15,3-3 1-15,-3 3-3 16,4 0-1-16,-1 3 1 15,-7-3 0 1,-3 10-2-16,7-4 3 16,-14-3 4-16,6 10-5 15,-2-7-2-15,2 3 1 16,-6-2 2-16,3 2-4 16,4-3-3-16,3 4 5 15,-6-4 3-15,2 4-3 16,1-1 0-16,7 3-1 0,3-2 1 15,-13-1 0-15,6 1 1 16,-10 2-2-16,3-2-2 16,-3 2 1-16,-4 1-1 15,4-1 0-15,-8 4 0 16,8 3 0-16,0-7 2 16,3 4-1-16,-3-3-1 15,6 2 1-15,8-2-1 16,-3 2 0-16,-5 1 0 15,-2 3-3-15,2 0 2 16,1 0 1-16,-4 2 0 16,-13-5 0-16,6 3 2 15,7 3-3-15,-3-3-2 16,6 6 4-16,1 0 1 0,4 3-3 16,-5-3 1-16,5-3 0 15,2 3 0-15,5 7 0 16,3-4 2-16,3 0-3 15,-3 0 0-15,0 4 1 16,-4-1 0-16,8-3-3 16,-1 0 2-16,1-3-1 15,-1 4 0-15,-3-7 2 16,7 9 2-16,3-3-1 16,1 0 2-16,3 4-2 15,3-1 2-15,1-6-4 16,3 3 0-16,0 4 3 15,3-4 1-15,1-3 1 0,-4 3 0 16,4 1 0 0,3-1 2-16,7-3-3 0,4-3 0 15,-1 0 3-15,15-3 1 16,3-1-1-16,4 4-1 16,4-6 1-16,3 6 3 15,-15-3-2-15,15-7 1 16,0-2-5-16,18-1 0 15,-4-3 3-15,18-6 1 16,-25 0-3-16,7-6-1 16,0 3 10-16,10-13 3 15,8 16-18-15,-11-9-8 16,0 6 4-16,-10-7 2 0,-5 4 4 16,1 0 2-16,0 0 1 15,0 2 1-15,7-2-5 16,-7-3 1-16,4-4 0 15,-15-6 2-15,-3-6-1 16,4 6 2-16,2-6-2 16,5 0-1-16,-1-6 3 15,8-4 0-15,-4 4-4 16,0 0-1-16,-14-4 1 16,0 7 2-16,-8-3-2 15,-2-4-2-15,-1 1-1 16,4-10 3-16,-8 3 0 15,8-6 1-15,-3 6 0 0,-1-3 2 16,0 4 3-16,0-1 2 16,4-3-10-16,-14 3-3 15,3 4 3-15,-7 5 1 16,-3 4 6-16,-4-3 5 16,7-4-12-16,-14-6-2 15,-3-3 2-15,-4 4 3 16,-4-10-1-16,-3 12-2 15,-14 7 10-15,-7-1 5 16,-4 4-5-16,-3 3-4 16,-11 3-2-16,0-3-1 15,7 6 0-15,0 0 2 16,-3-3-1-16,-4 0-1 0,-7 7 1 16,4 5-1-16,-4 1-3 15,-7 9 0-15,4 16-1 16,3 2 3-16,10 4-2 15,-3 3 1-15,-6 0 2 16,9-6 0-16,-10-3-5 16,11 0 1-16,14-10-7 15,-8-3-1-15,12 0-11 16,6-6-3-16,4-6-41 16,10 2-19-16,8 1-118 15,3 6-64 1,0 0 131-16</inkml:trace>
  <inkml:trace contextRef="#ctx0" brushRef="#br0" timeOffset="44753.0283">8015 6363 324 0,'-3'0'121'0,"6"3"-66"0,-3-6-42 16,0 3 28-16,0 0-6 15,0 6 4-15,0-3-6 16,0 0-3-16,0 4-16 16,4-1 4-16,-1 0 3 0,1 1 0 15,-1-1-1-15,1-3-2 16,3 3-1-16,7 4-5 0,4-4 0 16,3 0-5-16,0-6 1 15,7 0-5-15,7 3 0 16,11-3 1-16,7 10 0 15,7-4 0-15,4-3 2 16,-4 7-3-16,-11-1 0 16,0 4 1-16,1-4 0 15,-1 0 0-15,4-6 0 16,-4 1-5-16,8-1 1 16,-4-6 0-16,-4 3 2 15,-6 0-1-15,-8-4-1 16,-10 4-2-16,-8 0 1 15,-3 4 1-15,-7-1 2 16,-3 0-19-16,-1 0-8 16,-3 0-31-16,0 0-13 15,0-3-25-15,0 0-9 0,0-3-72 16</inkml:trace>
  <inkml:trace contextRef="#ctx0" brushRef="#br0" timeOffset="45170.8877">8156 7062 280 0,'-21'0'107'0,"18"0"-58"0,-1 0-31 0,4 0 31 16,0 0-9-16,4 0 1 16,3 0-3-16,0 0-2 15,3 0-19-15,1 3 7 0,-1 0 6 16,5 1-7-16,6-1-1 16,7 0-4-16,7-3-2 15,15 0-4-15,10 0 0 16,0 0-5-16,3-3 1 15,8 0-3-15,10-4 0 16,3 4-6-16,1 0 1 0,-14 0 0 16,-11 3 2-16,-4-3-8 15,0 0-3-15,-6-1-15 16,-4 4-7-16,0-3-22 16,-8 3-6-16,-2 0-29 15,-12 3-11-15,1 4-62 16</inkml:trace>
  <inkml:trace contextRef="#ctx0" brushRef="#br0" timeOffset="45700.1636">10216 5736 272 0,'0'-16'104'0,"-3"13"-56"0,-1-6-8 15,1 9 41-15,3 0-34 16,-4 6-11-16,4 6-7 16,0 14-2-1,-3 77-14 1,-4 19 21-16,-4 13 11 0,1 12-19 15,-1 17-8-15,0-42-10 16,1 44-3-16,3-3-1 16,3-22 2-16,1-22-1 15,-1-12 0-15,4-13-3 16,0-19 1-16,0-12-13 0,0-10-6 16,0-15-20-16,0-4-7 15,0-15-22-15,4-3-9 16,-1-13-51-16,4-3-22 15,4-3 14 1</inkml:trace>
  <inkml:trace contextRef="#ctx0" brushRef="#br0" timeOffset="46387.5357">11053 6056 212 0,'3'-13'82'0,"-6"1"-44"0,3 5-29 16,-4 4 19-16,4 0-3 15,-4-6 0-15,4 6-1 16,-7-1 2-16,0 4 12 16,-10 7-20-16,-4 5 6 15,-8 7 0-15,1 12-1 16,-14 7 0-16,-4 15-3 0,0 10-3 15,0 12-5-15,7 10-2 16,4 9 0-16,-7 13 1 16,10-1 1-16,7 13 0 15,15-9-6-15,10-6-2 16,7-14 2-16,14-8 1 16,21-16-1-16,18-10 1 15,11-12-6-15,-1-9-1 16,12-10 2-16,13-13 1 15,4-12-4-15,-4-25 1 16,-3-19 0-16,-1-9 2 16,-3-13 1-16,-6-12 1 15,-15-16 2-15,-14-3 3 0,-22-7-4 16,-20-25-3-16,-22-12-8 16,-17 7-4-16,-7-1-1 15,-18 28-1-15,-7 16 2 16,-14 28 4-16,-4 23 1 15,11 24 0-15,7 16-1 16,14 9-1-16,8 10-16 16,6 9-8-16,11 4-16 15,10-4-9-15,15-3-46 16,13 7-20-16,26-4-2 16</inkml:trace>
  <inkml:trace contextRef="#ctx0" brushRef="#br0" timeOffset="46853.2797">12425 6498 348 0,'7'-10'129'0,"3"14"-70"0,-6-11-45 15,-4 10 31-15,0-3-3 16,-4 10 2-16,-6 5-11 16,-8 11-5-16,-6 11-16 15,-8 7 1-15,-3 9 1 0,-4 13-3 16,-4 0-1-16,1-6-6 16,3 9-3-16,11-7 0 15,0-5-1-15,3-4-7 16,7-3 0-16,1-3-21 15,3-9-7-15,0-4-13 0,3-12-3 16,0-6-27-16,8-13-13 16,-1-12-59-1</inkml:trace>
  <inkml:trace contextRef="#ctx0" brushRef="#br0" timeOffset="47153.314">12037 6495 400 0,'0'0'148'0,"3"6"-80"0,-3 3-51 0,0-2 38 0,0 2-13 16,4 4-3-16,3 5-13 15,3 11-6 1,19 46-11-1,-1 3-2-15,7-9 0 0,0-3-3 16,1 0-3-16,-4-7-7 16,-1-8-4-16,1-14-10 15,-4-2-5-15,0-7-17 16,-6-12-6-16,-8-10-39 16,-4-9-16-16,-3-10-63 15</inkml:trace>
  <inkml:trace contextRef="#ctx0" brushRef="#br0" timeOffset="47679.0284">12545 5661 292 0,'3'-16'110'0,"-3"13"-60"0,0-3-32 0,0 6 28 15,0-4-7-15,0 1 0 16,0 0-9-16,4 0-4 0,3 0-14 16,11 0-1-16,-1 0 2 0,8 3-3 15,3 3 2-15,7 9-5 16,4 10 1-16,4 6-3 15,-5 13 2-15,-2 3 5 16,-8 3 2-16,-3 0 6 16,-11-6 2-16,-7-3 0 15,-11-1-2-15,-10-2-8 16,-7-4-3-16,-11-6-5 16,-3 0-3-16,-4-6 0 15,0-3-1-15,0-4 0 16,4-2 0-16,7-4-3 0,7 0 2 15,3-3-1-15,8 0 0 16,10-3 2-16,14-6 0 16,21-3 0-16,18-4 0 15,10 1 0-15,-3 2 0 16,0 4 0-16,-3 3 0 16,-4 0-22-16,-4 3-10 15,-7 0-33-15,-3 3-11 16,-4 3-127-1</inkml:trace>
  <inkml:trace contextRef="#ctx0" brushRef="#br0" timeOffset="74882.5068">1136 2854 208 0,'-4'0'79'0,"1"0"-42"0,-4-3-26 0,7 3 21 16,-4 0-11-16,1 0-1 15,-4 0-4-15,0 0 0 16,0 0-8-16,0 0 1 0,0 3 2 16,-1-3 0-16,5 7 3 15,3-7 4-15,0 0 1 16,0 0-6-16,0 0 0 15,0 0-2-15,0 0 1 16,-4 0-2-16,4-7 1 0,0 7-2 16,0-3 2-1,0-3-2-15,4 6 0 0,-1 0-5 16,5 0-1-16,-1-3 1 16,3 3 2-16,4-6-5 15,7 6-1-15,1-4 0 16,2-2 2-16,8 3 3 15,-4 0 2-15,8 0-6 16,-8 0 0-16,4 3-1 16,-4 0 2-16,0 3-1 15,-7 0-1-15,-3 3 1 0,-1 0 1 16,1-2-1-16,-4 5 2 16,0-3-4-16,4-3 0 15,-4 7 5-15,-3-4 2 16,-1 0 0-16,-3 4-1 15,4-1 1-15,-4 4 1 16,0 2-1-16,0 4 1 16,-3-3-4-16,-1-4-2 15,1 7 0-15,-4-6-1 16,0-1 6-16,-4-2 6 16,1 2-2-16,-5-2 2 15,-2 2-5-15,-1-2-2 16,1-1-5-16,3 0 0 15,-4 10 2-15,0-9 1 0,-10 5-4 16,4-2 1 0,-4-1 2-16,3-2-1 15,0-1 2-15,-3 1-4 16,-7-1 0-16,7 0-1 16,-4 1 0-16,0 5 4 15,8-2 1-15,-1-4-4 16,-3 1-1-16,7-4 1 15,3 0 0-15,4 1 1 16,0-1 0-16,0-3-3 16,3 0 2-16,-3 0 1 15,7-3 2-15,0 0-3 16,0 0 0-16,0 0 1 16,0 0 2-16,0 0-3 0,0 0 0 15,0 0 1-15,0 3 0 16,7 1-3-16,-3-4 2 15,3 0 1-15,4 0 2 16,-1 0-1-16,1 0-1 16,3 3 3-16,-4 0 2 15,5 0-2-15,2 0 0 16,-3 0-3-16,8 0-1 16,-1 1 1-16,10-1 0 15,-6-3 0-15,-11 0 0 16,4 3-3-16,0 0 0 15,-1 3 2-15,1 0 2 16,3-2 0-16,0 5 2 0,-7 0-2 16,4 1-1-1,0 2-2-15,-1 1 1 16,-3-4 1-16,0 4 2 0,-3-1-1 16,-4 1 2-16,-3 3-2 15,-1-1-1-15,-3-2 1 16,0 6-1-16,0 3-3 15,-3-7 2-15,-5 1 3 16,-2 0 1-16,-8-4 3 16,1 1 3-16,-5-4-2 15,5 1-2-15,-4-7-5 16,-8 6 0-16,-13-3 0 0,3 4 0 16,-3 2 0-16,0 4 2 15,6 0-3-15,8-1-2 16,0-2-1-16,0 3 0 15,7-4-4-15,-1-3-2 16,8-2-6-16,0-4-3 16,4-3-27-16,2-3-10 15,1-4-24-15,4 7-10 16</inkml:trace>
  <inkml:trace contextRef="#ctx0" brushRef="#br0" timeOffset="76474.444">1034 2820 112 0,'0'-3'44'0,"0"3"-24"0,0-7-6 15,0 7 15-15,0-3-1 16,0 0 1-16,0 0-5 16,0 3-3-16,0 0-11 15,0 0 9-15,0 0 7 16,0 0-5 0,0 0 0-16,0 6-8 15,0-3-3-15,0 4 1 16,0-1 0-16,0-3 3 15,0 7 4-15,0-1-6 0,0 10-2 16,0-4 1-16,3 20 3 16,1-4-4-1,-1 4-5-15,1-7-1 16,-1 10 9 0,-3-7-5-16,0 7 0 15,0-1-4-15,0 1-1 16,4-7 1-16,-4 4 0 15,3-1-2-15,1-2 1 16,-1 2-2-16,1 1-1 16,-4-1 5-16,0-3 1 15,0-6-2-15,0 4-1 16,0-1-1-16,0-3-2 16,0-6 1-16,3-4 1 0,1 4-1 15,-4-3-1-15,4-4-2 16,-4 1 1-16,3-4 3 15,-3 1 3-15,0-1-4 16,0-2-3-16,0-1 1 16,0 0 2-16,0 0 0 15,0 1 2-15,0-1-4 16,4-6-2-16,-4 6 2 16,0-3 2-16,0-3 0 15,0 7 2-15,0-4-4 16,3-3 0-16,-3 9-1 15,0-9 0-15,0 9 4 0,0-2 1 16,0-4-1-16,0 3-2 16,0-3-2-16,0 0 1 15,0 1 1-15,0-4 0 16,0 3-3-16,0-3 0 16,0 0-3-16,0 0 1 15,0 0 1-15,0 3 2 16,0 0-10-16,0-3-2 15,0 6-15-15,0-3-7 16,0-3-46-16,7 0-93 31</inkml:trace>
  <inkml:trace contextRef="#ctx0" brushRef="#br0" timeOffset="77915.9185">1894 3121 272 0,'-10'3'104'0,"3"-6"-56"0,14-3-34 16,-7 6 28-16,3-4-8 16,1 4 3-16,3-6-6 15,7 6-1-15,-3-3-17 16,-8-3 5-16,8 3 3 0,-4-4-3 15,3 7 0-15,1-3-10 16,3-3-3-16,4 6-3 0,6-3 1 16,1 0-2-1,0 0-1-15,10-4-15 0,-3 4-7 16,-7 3-27-16,-11 0-11 16,0 3-43-16,-4 4-20 15,-6 2-5 1</inkml:trace>
  <inkml:trace contextRef="#ctx0" brushRef="#br0" timeOffset="78007.534">1986 3259 272 0,'-14'31'104'0,"7"-18"-56"0,-7 2-25 0,10-8 31 16,1-1-17-16,3 0-6 15</inkml:trace>
  <inkml:trace contextRef="#ctx0" brushRef="#br0" timeOffset="78124.9155">1951 3337 615 0,'7'0'28'0,"7"-6"-3"0,4 0-16 15,10-1-7-15,0 1-10 16,4 3-3 0,7 0-25-16,-1 0-9 0,-6 0-70 15,0 3-30-15,-7-4 18 16</inkml:trace>
  <inkml:trace contextRef="#ctx0" brushRef="#br0" timeOffset="79565.9762">2600 3140 228 0,'-7'6'88'0,"0"-12"-48"15,0 3-16-15,3 6 29 0,1-3-7 16,3 0-2-16,-4-3-8 16,4 3-2-16,0 0-19 15,0 0 6-15,0 0 3 0,0 6 3 16,4-3 3-16,-1 0-7 15,4 0-2-15,0 0-3 16,4 0-2-16,0 1-2 16,13-4-1-16,4 0-3 15,-3 3-1-15,10 0-5 16,-3 0-3-16,3 0 2 0,-6 0 0 16,-1-3 1-16,-3 0 0 15,6 0 0-15,-9 0 0 16,2-3 2-16,-3 3 1 15,-3-3-1-15,0 0 1 16,-1 3-6-16,-6-3-1 16,-4 3 0-16,0-3 2 15,0 3-1-15,-3-4 2 16,-1 4-9-16,1-3-3 16,-4 3-26-16,0 0-12 15,-4 3-31-15,1 1-14 16,-4-1-56-16,7 3-23 15,0 3 41-15</inkml:trace>
  <inkml:trace contextRef="#ctx0" brushRef="#br0" timeOffset="80256.7207">3489 3300 264 0,'4'-10'101'0,"-4"4"-54"16,0-4-28-16,0 7 29 0,0 0-15 15,0-3-4-15,-4 3 6 16,4 0 1-16,0-4-18 15,0 7 3-15,0-3 0 0,0 3 0 16,0 0 2-16,0 13 2 16,0 6 2-16,0 6-10 15,0 15-5-15,0 8-5 16,-4 5-2-16,1-6 1 16,-1-3 3-16,-3 3-4 0,4-3-1 15,-1 3 0-15,1-10 0 16,-1-5-5-16,1-4 1 15,3-9-5-15,0 3-1 16,0-7-30-16,-4 1-12 16,1-3-19-16,-1-1-9 15,1-2-60-15,6-1-75 32</inkml:trace>
  <inkml:trace contextRef="#ctx0" brushRef="#br0" timeOffset="80933.061">4410 2792 312 0,'3'-29'118'0,"1"17"-64"0,-4-10-50 0,0 19 26 15,0-3-6-15,3-4 1 16,-3-2-6-16,0-1 1 16,0-3-11-16,0 4 6 0,-7-1 2 15,0-2-3-15,0 2 0 16,-7 10-4-16,3 3 1 15,-6 6 0-15,-11 4 1 16,-4 5-4-16,4 10 0 16,-15 16-3-16,8 12 0 15,3 10-3-15,4 16 1 0,0-4 7 16,7 6 3-16,7-2-2 16,6 2 1-16,8 4-1 15,15-16 1-15,13-10-2 16,18-12-1-16,-4-9-1 15,7-13 0-15,11-12-4 16,22-10-3-16,9-9 0 16,-10-10 1-16,-14-6-1 15,0-3-1-15,0 3-4 16,-10-3-2-16,-8 0-26 16,-6 6-11-16,-12 3-27 15,-13-3-8-15,-7 10-87 16,-4 0-66-16,-4-1 92 15</inkml:trace>
  <inkml:trace contextRef="#ctx0" brushRef="#br0" timeOffset="81564.087">4964 2933 272 0,'-7'-22'101'0,"-1"25"-54"0,1 3-24 0,7-6 31 16,-3 0-2-16,3 0 2 15,0 0-13-15,0 0-5 16,0 3-20-16,3 0 3 0,4-3 2 16,8 4-5-16,2-8-1 15,15 1-9-15,0 0-2 0,10 0-2 16,0 0 1 0,-6 0-9-16,-5 0-1 0,-6 0-29 15,-4 6-80 1,-3 6-7-16,0 0-48 15</inkml:trace>
  <inkml:trace contextRef="#ctx0" brushRef="#br0" timeOffset="81809.8003">5038 3143 356 0,'-18'15'132'0,"11"-18"-72"0,3 6-48 0,4-3 30 15,4 4-7-15,3-4 4 16,4 0-15-16,6 0-4 16,8 0-12-16,3 0 10 0,0 0 5 15,1 3-14-15,2 3-4 16,-2 0-9-16,-5 1 0 16,-3-4-33-16,1-3-16 15,2 0-41-15,5 0-15 16,-1-3-53-1</inkml:trace>
  <inkml:trace contextRef="#ctx0" brushRef="#br0" timeOffset="82284.5782">5754 2980 324 0,'-4'-3'121'0,"8"-4"-66"0,-11 7-38 0,3 0 33 16,4 0-8-16,0 0 0 15,0 0-8-15,0 10-1 16,0-10-19-16,4 6 5 0,-1-6 2 16,4 9-5-16,0-9-1 15,4 4-3-15,3-4 0 16,7 0-4-16,7 0 0 15,8 0-5-15,6 0-2 16,7-4 0-16,-3 8 1 16,4-4-1-16,-11 3-1 15,-4-10-2-15,-3 7-1 16,-11 4-16-16,-4-8-7 0,1-2-29 16,-4 6-12-16,0 0-58 15,0 0-22-15</inkml:trace>
  <inkml:trace contextRef="#ctx0" brushRef="#br0" timeOffset="83022.3504">2494 4171 280 0,'0'-15'104'0,"0"15"-56"0,0-10-30 0,0 10 31 16,0 0-9 0,4-3-1-16,-1 3-7 0,1 0-2 15,3 3-17-15,-4 3 8 0,1 13 5 16,3 13-3-16,0 8 1 16,0 14-7-16,0 12-2 15,4-4-5-15,-1 4-1 16,1 0-5-16,-1-3-1 15,1-7-1-15,3-6-2 16,-3-6 1-16,3-13-1 16,-7-2-16-16,-4-7-4 15,-6-10-67 1,3-12-13-16,-7-3-8 16,-4-6-52-1</inkml:trace>
  <inkml:trace contextRef="#ctx0" brushRef="#br0" timeOffset="83440.2483">2335 4601 284 0,'4'-3'107'0,"-8"-4"-58"0,4 4-57 16,0-3 106-16,4 0-29 15,-4-1-13-15,0 1-15 16,3 3-25-16,1 0-3 0,3 3 0 16,4 3-1-16,-1 0 1 15,8 3-1-15,-8-2 2 16,5-4-3-16,-1 3 1 15,17-3-5-15,5 0-2 16,13 0-2-16,8-3 0 16,6-4-4-16,-10 4 0 15,-4-6 1-15,-10-4 0 16,0 4-3-16,0-1 0 16,-11 1-25-16,0 0-11 0,-7-1-31 15,-3 10-11-15,-7 0-67 16,-1 6-70-1,1-2 79-15</inkml:trace>
  <inkml:trace contextRef="#ctx0" brushRef="#br0" timeOffset="83845.1431">3344 4613 368 0,'0'-6'137'0,"-3"6"-74"0,3-3-47 0,0 3 35 15,0 0-11-15,0 0-1 16,0 3-11-16,3 3-5 16,1 10-13-16,-1 3-2 0,-3 12-1 15,7 4-3-15,-7-1-1 16,4 1-1-16,-4-1-2 16,0 4-2-16,4-4 1 15,-4-6-12-15,0 1-7 0,0-4-18 16,0-6-6-16,0-4-48 31,0 1-4-31,0-13-6 0,3 3-32 16</inkml:trace>
  <inkml:trace contextRef="#ctx0" brushRef="#br0" timeOffset="84386.0916">3581 4488 356 0,'-7'3'134'0,"3"0"-72"0,4-3-41 0,0 0 33 16,0 0-14-16,0 0-3 15,0 0-8-15,0 0-1 16,4 6-5-16,-1-2 0 16,1 2-6-16,6-3-2 15,4 6-5-15,8 1-1 16,9-10 3-16,1 6 5 0,7-6-7 15,0-6-1-15,-8 3-3 16,15-7 1-16,14 1-4 16,7-7-2-16,11 4 4 15,-11-1 1-15,-7 1-9 16,-4-1-3-16,-3 4 9 16,-7 2 5-16,-7 4-6 15,-7 3 0-15,-8-3-2 16,-2 3 2-16,-8-6-8 15,0 6-3-15,-4 0 2 16,-3 0 4-16,0-3-20 16,-3 3-9-16,0 0-37 0,-4 0-16 15,0 0-63-15,0 3-26 16,0 6 21 0</inkml:trace>
  <inkml:trace contextRef="#ctx0" brushRef="#br0" timeOffset="86397.1353">487 5494 316 0,'17'10'118'0,"1"-4"-64"15,-7 0-48-15,-8-6 28 0,1 0-11 16,3 0-1-16,3 0-6 16,12 0-2-16,6-3-8 15,21-6-2-15,8-1 0 0,10 1 0 16,-11-4 0-16,15-12 0 15,10 7 2-15,-18-1 1 16,43 0 1-16,3-3 2 16,18 3 1-16,0 0-5 15,-10-3-4-15,6-3 1 0,18 10 0 16,-10-4-1-16,0 0-2 16,10 3 3-16,3 4 0 15,-6-4-4-15,7 7 1 16,17-1 0-16,-28 1 0 15,3 0 4-15,19-1 5 16,-15 4-3-16,0-7 2 16,28 1-3-16,-28-7 0 15,0 3 1-15,11 1 3 16,0-1-11-16,-22-3-3 16,11 3 6-16,8 1 6 15,-22-1-10-15,-4 0-2 16,4 1 2-16,0-4 1 15,-10 0-1-15,-19 0 2 16,22 0 3-16,-17 1 1 0,-1 2-4 16,-10 0 1-16,-11-3 0 15,-11 10 0-15,-17-3 0 16,-10 2 2-16,-12 1-3 16,-6 2 0-16,-4 1 1 15,0 3 0-15,-7 0 0 16,-3 0 0-16,0 3 0 15,-1-3 0-15,1 0 0 16,-1-1 2-16,1 1-3 16,-4 0 0-16,0-3 1 15,0 0 0-15,-3 2 0 16,3 1 0-16,-4 0 0 0,1 0 2 16,-1 0-1-16,1 0 2 15,-4 0-4-15,0-4 0 16,3 1 7-16,-3-3 6 15,4 6-4-15,-1-4-2 16,1-2-6-16,-1 6-2 16,-3-4 3-16,4-2 1 15,-4 6 0-15,0-3-2 16,3-1 3-16,-3-5 2 16,0-4 2-16,4-3 3 15,0-15-1-15,-1 6 0 16,4-7-5-16,0-3-3 15,4-5 2-15,-1-8 0 0,4-5-1 16,4 9-2 0,0-19 1-16,3-9-1 0,0-7 0 15,0-9 2-15,-3 0-1 16,3-25-1-16,0 0 1 16,-3 0-1-16,-4 10 0 15,-3 2 2-15,3 7-3 16,-7 6 0-16,0 3 1 15,0 10 0-15,0 12 0 16,-4 0 2-16,1-3-3 16,-4-3 0-16,0 3-1 15,-4 13 0-15,-3-4 2 16,4 4 2-16,-4 3-3 0,0 9 0 16,-4 12 1-16,1 1 2 15,-8 12-1-15,0-6-1 16,1 12 1-16,-1 4-1 15,-3 6 0-15,0-3 0 16,-1-1 0-16,5 7 0 16,3 0 0-16,-4 0 2 15,4 7 1-15,-4-1 3 16,1 0-3-16,-1 0-2 16,-3-2 0-16,0 5-1 15,0-3 2-15,-1 4 1 16,5-7 1-16,-8 3 0 15,-7-3 0-15,-17-3 2 16,-8 0-1-16,-3 3 2 16,-7 1-4-16,7-1 0 0,-3 3-1 15,-22-3-2-15,-13 0 3 16,-5 7 0-16,15-4-4 16,-21 0-1-16,-18 0 1 15,3 1 0-15,4-1 1 16,-24-6 2-16,-1 3-1 15,11 3 2-15,-28-3-4 16,3 7 0-16,4 2 1 16,-25 4 0-16,17 0 0 15,-16 3 0-15,-8-7 0 16,24 7 2-16,-24-6-1 16,11-4-1-16,14-12 1 0,-15-3 1 15,11-7-3-15,4-6-2 16,-14-9-5-1,17 0-2-15,4-1-4 0,-22 8-1 16,22 8-3-16,0 10 1 16,-18 15-2-16,18 13-1 15,17 7-13-15,-6-1-4 16,-4 1-42-16,38-4-16 16,29-6-77-1</inkml:trace>
  <inkml:trace contextRef="#ctx0" brushRef="#br0" timeOffset="92477.1627">13014 6711 276 0,'-4'-3'104'0,"1"6"-56"0,3-3-32 0,0 0 29 15,0 0-15-15,0 0-3 16,0 0-2-16,0 0-1 16,0 0-13-16,0 6 4 0,3-6 5 0,1 0 0 15,0 3 3-15,3-3-4 16,0 0-2-16,3 0-9 16,4 0-5-16,4 0 6 15,14 7 6-15,3-7-3 16,14-7-2-16,4 7-5 15,0-9-4-15,4 9 2 16,3-3 0-16,7 3-4 16,-4 0 1-16,4 3 0 15,-7-3 0-15,-7 0 0 16,-7 0 0-16,-11 0 0 16,-3 0 2-16,-7 6-1 0,-8-6-1 15,-3 0 1-15,1-6 1 16,-5 6-12-16,-3-9-3 15,0 9-34-15,-3-4-12 16,-1 4-84-16,-6 4-37 16,-4-4 39-1</inkml:trace>
  <inkml:trace contextRef="#ctx0" brushRef="#br0" timeOffset="93242.9028">14309 6046 268 0,'10'-22'101'0,"1"22"-54"0,-1-15-26 16,-10 12 30-16,0-1-7 16,7 1 1-16,-7 3-12 15,-3 7-3-15,-4-4-17 0,0 9 3 0,-4 1 4 16,-3-1-5-1,0 7 0-15,0 0-9 0,-18 15-2 32,7-2 0-32,4-1 0 15,0-3-5-15,7-3-1 16,3-3 1-16,1 0 0 16,6-3-2-16,4-3 2 15,11-13 1-15,3 6 0 16,7-2 0-16,4-4 0 15,3-3-3-15,4 6 2 16,0-3 1-16,-4 3 0 16,4 1 0-16,3 2 2 0,0 4-3 15,7-1 0-15,4 7 3 16,4 0 1-16,-4 3-4 16,3 6-1-16,-3 3-4 15,-7 4 1-15,-4 2 1 16,-3 1-1-16,-8 0 1 15,-2-4 3-15,-5-6 2 16,-6 4 2-16,-4-4 5 16,-4-3 5-16,1-3-3 15,-4-3 2-15,-4 6-3 16,-13-9 2-16,-12-4-6 16,-13 1-1-16,-11-4-4 15,-10-6-3-15,3 0-1 0,-4-6 0 16,1-3-13-16,-1-3-4 15,4-7-11-15,0 6-3 16,11 1-16-16,10 0-8 16,7-4-72-1,18-3-67-15,14-2 68 16</inkml:trace>
  <inkml:trace contextRef="#ctx0" brushRef="#br0" timeOffset="93574.425">14376 5927 316 0,'-11'-12'118'0,"11"15"-64"0,0 0-39 16,4-3 29-16,-4 0-13 15,3 9-3-15,-3-2 1 16,4 2 2-16,3-6-17 16,3 6 1-16,8 1-1 0,10-4-1 15,11 0 2-15,17-6-4 16,11 0-1-16,1-3-6 16,2-6-3-16,8-1 2 15,6 1 0-15,1 0-15 16,-11 9-4-16,0-3-43 15,-17 3-19-15,-4 0-109 16</inkml:trace>
  <inkml:trace contextRef="#ctx0" brushRef="#br0" timeOffset="93846.0748">15822 6285 280 0,'11'-16'107'0,"-11"6"-58"0,3 4-31 16,-3 6 28-16,0 0-9 15,0 0 1-15</inkml:trace>
  <inkml:trace contextRef="#ctx0" brushRef="#br0" timeOffset="94068.7544">15833 6259 622 0,'-7'10'32'0,"0"2"-4"0,-8 4-3 15,1 3 1-15,-7 9-12 16,-4 3-5-16,-6 4-6 15,-8 6-3-15,-3 0 3 0,-4 2 0 16,3-2-1-16,5 9-2 16,2-9 1-16,5 3 1 15,-1-6-3-15,7-7-2 16,4-3-9-16,3-9-3 16,4 0-14-16,7-10-4 15,4 1-23-15,3-10-7 16,0 0-50-16,-4-10-22 15,1 7 13 1</inkml:trace>
  <inkml:trace contextRef="#ctx0" brushRef="#br0" timeOffset="94369.0008">15349 6241 360 0,'0'-3'134'0,"-3"3"-72"0,3 3-52 16,0-3 30-16,3 6-2 15,1 6 2-15,3 4-9 16,4 0-4-16,3 9-15 16,3 3 1-16,8 13 3 0,0-7-6 15,3 7-1-15,0 12-5 16,4-2-3-16,-4-4 0 15,0 3-1-15,-3-3-3 0,3-6 2 16,0-7-26-16,-3-9-9 16,0-6-33-16,-4-3-11 15,0-13-103 1</inkml:trace>
  <inkml:trace contextRef="#ctx0" brushRef="#br0" timeOffset="95001.5131">17156 5946 288 0,'7'-9'110'0,"-7"9"-60"0,0-7-30 0,0 7 32 15,0 0-10-15,0 0 28 32,7 28-8-17,0 7-32-15,-4 9-15 0,1 9-7 16,-1 10-3-16,1 9 2 16,-1-6-4-16,1-7-2 0,3 1-3 15,0 0-1 1,0-10 4-16,0-6 1 0,0-7-3 15,0-5-1-15,0-4-10 16,-3-6-3-16,-1-7-23 16,-20-5-175 15</inkml:trace>
  <inkml:trace contextRef="#ctx0" brushRef="#br0" timeOffset="95314.6837">16732 6354 392 0,'4'-19'148'0,"-4"34"-80"0,7-21-57 0,0 6 32 16,3 0-16-16,1 0-3 16,0 0-14-16,6-3-6 15,15-3-3-15,10 6 7 0,22-3 7 16,6-4-9-16,1 7-6 16,7 0-9-16,-1 0-3 15,1 10-6-15,-1-4-2 16,-2-12-51-16,-8 12-23 0,-4-6-77 15</inkml:trace>
  <inkml:trace contextRef="#ctx0" brushRef="#br0" timeOffset="95990.2999">18136 5874 328 0,'-3'-22'123'0,"6"12"-66"0,-3-2-47 0,4 3 30 16,6-1-11-16,5-6 0 16,2-2-5-16,4-1-1 15,8 0-12-15,9 3 0 0,15 4 2 16,11 9-5-16,3 9-2 15,-7 13-1-15,0 12-1 0,0 19-2 16,-7 10 1-16,-7 6-2 16,-11 15 2-16,-11 4 2 15,-13 0 4-15,-11-7 5 16,-14-6 3-16,-4-6-7 16,-3-7-1-16,-14-8-5 15,-4-11-1-15,-14-11-1 16,4-4 1-16,3-10-4 15,0-5 0-15,4-10 1 16,6-7 2-16,8-5-3 0,7-1-2 16,7-5-1-16,10-1 3 15,11-6 0-15,18 0 1 16,7 3-3-16,21 3 2 16,3 9 3-16,1-5 3 15,10 15-2-15,7 0-2 16,0 9 0-16,-11-3 1 15,4-2-14-15,-17 2-7 16,-4-6-70 0,-4 3-11-16,-7-6-9 15,1-3-49 1</inkml:trace>
  <inkml:trace contextRef="#ctx0" brushRef="#br0" timeOffset="96350.3595">20108 5877 392 0,'18'-16'148'0,"-7"1"-80"0,6 2-62 15,-17 19 33-15,4-12-8 16,-1 6 2-16,-3 0-1 15,0 0 0 1,-3 25-2-16,-15 3-1 0,-3 4-10 16,-11-1-1-16,-14 16-9 0,-3 3-3 15,-4 7-3-15,-3 9-3 16,-1 3 1-16,1-4 1 16,-4-11-1-1,7-7 2-15,7-3-4 0,11-13-2 16,6 0-16-16,12-9-5 15,3-9-30-15,7-4-13 16,7-9-48-16,3-6-20 16,1-7-34-1</inkml:trace>
  <inkml:trace contextRef="#ctx0" brushRef="#br0" timeOffset="96620.3692">19519 5824 420 0,'-14'-10'156'0,"18"7"-84"0,-1 6-55 16,-3 4 36-16,7 2-8 15,4 7 0 1,13 12-2 0,-2-6-3-16,16 19-21 15,29 31-7-15,4 3-1 0,3 6-7 16,-10 1-2-16,-4-13-6 15,-7 0-2-15,-1-3 3 16,-2-10 1-16,-1-6-29 16,-6-12-14-16,-1-4-92 15,-3-15-38-15,-4 3-20 16</inkml:trace>
  <inkml:trace contextRef="#ctx0" brushRef="#br0" timeOffset="100182.2793">20768 5958 252 0,'-11'16'96'0,"4"-10"-52"0,0-2-25 0,4 2 29 15,3-6-11-15,0 0-1 16</inkml:trace>
  <inkml:trace contextRef="#ctx0" brushRef="#br0" timeOffset="100465.1324">20740 5996 587 0,'3'6'44'0,"1"1"-2"15,3-1-7-15,0 0-2 16,4 0-5-16,17-2-3 16,11-4-5-16,10-4-2 15,0-2-8-15,15-3-2 0,21 3-4 16,17-1-1-16,-10 7-1 15,-1 0-2-15,8 3 1 16,0 1-1-16,-4-1 0 16,-14 0 0-16,-14-6 0 15,-10 0 0-15,-15-1 0 16,-7 1 2-16,-6 0-1 16,-8 0-1-16,-4 0-10 15,-3 0-6-15,-3 3-19 16,-4-3-5-16,0-1-14 15,0 1-7-15,-3 0-21 16,3-3-9-16,3 3-63 16</inkml:trace>
  <inkml:trace contextRef="#ctx0" brushRef="#br0" timeOffset="100825.2038">22543 5137 340 0,'0'-13'126'0,"0"7"-68"0,0 6-35 0,0 0 37 0,0 0-18 16,0 0-3-16,0 0-4 15,0 10 3-15,0 12-21 16,0 15 8-16,0 32 5 0,0 10-1 16,0 30 1-16,0 20-13 15,0 15-3-15,0 7-10 16,0-1-3-16,0-18-6 16,0-10 1-16,0-19-11 15,0-8-6-15,0-11-19 16,0-18-10-16,0-13-39 15,0-9-16-15,0-6-88 16</inkml:trace>
  <inkml:trace contextRef="#ctx0" brushRef="#br0" timeOffset="102821.9854">10079 5015 200 0,'-7'-7'74'0,"-7"4"-40"0,3 3-13 0,1 7 25 0,2-4-11 16,-6 12 0-16,-3-2-7 15,-4 12-3-15,-1 9-13 16,-2 14 10-16,-5 30 5 0,1 7 1 15,0 40 1-15,0 29-5 16,3 49-3-16,7 33-9 16,11 27-5-16,14 10 2 15,22-16 2-15,17-28 7 16,14-13 6-16,-11-40-11 16,-3-32-2-16,10-19-7 0,-3-21-3 15,4-16-11-15,-4-19-6 16,-8-22-36-16,-6-7-16 15,0-15-122 1</inkml:trace>
  <inkml:trace contextRef="#ctx0" brushRef="#br0" timeOffset="103648.0972">16087 4861 272 0,'31'-34'104'0,"-13"30"-56"0,17 8-25 15,-21 8 29-15,8 13-5 16,6 19 1-16,-3 13-4 16,-1 21-3-16,4 38-22 15,-3 25 0-15,0 41 1 0,-15 22-5 0,-6 21 2 16,-11 23-8-16,-11-3-3 15,-6-1 5-15,-15-30 3 16,-11-14-5-16,5-21-3 16,-1-19-12-16,7-32-4 15,7-21-24-15,7-26-10 16,8-18-35-16,3-16-12 16</inkml:trace>
  <inkml:trace contextRef="#ctx0" brushRef="#br0" timeOffset="104698.7038">18454 4582 236 0,'-25'-16'90'0,"22"29"-48"0,-1-26-29 0,4 13 24 0,-7 0-4 15,0 10 1-15,-4-1 0 16,-6 19 4-16,-4 32-21 15,-8 37 4-15,-6 22 2 0,-7 44-6 16,-22 38-2-16,-13 40-8 16,3 38-5-16,10 13-1 15,18-13 1-15,21-22 3 16,29-31 2-16,38-32-6 16,22-18 0-16,6-25-6 15,26-20 1-15,9-18-62 0,1-22-26 16,-10-22-72-1</inkml:trace>
  <inkml:trace contextRef="#ctx0" brushRef="#br0" timeOffset="105362.4572">23410 4504 288 0,'18'25'110'0,"7"9"-60"0,3 19-28 0,-14-12 33 16,7 41-11-16,4 15-2 16,3 44-6-16,-3 13 0 0,-8 37-20 15,-10 7-9-15,-14 21-3 0,-14-12-3 16,-3-3 2-16,-15-10-4 15,-14-18 0-15,-18-13-10 16,1-13-5-16,3-12-32 16,10-15-14-16,8-17-113 15</inkml:trace>
  <inkml:trace contextRef="#ctx0" brushRef="#br0" timeOffset="106440.0296">8153 10122 276 0,'-14'-9'104'0,"3"9"-56"0,4 0-27 0,0 0 28 15,7 0-24-15,0 0-6 16,3 0 1-16,8 0 4 16,0 0-13-16,3-3 14 0,3 0 5 15,8 0 7-15,10-1 2 16,22 4-17-16,6-3-8 15,8 0-8-15,-11 0-5 16,7-3 2-16,7 6 0 16,11 0-1-16,6 0 1 15,-17-3-2-15,-10-4-1 16,-11 7-6-16,-7 0-4 16,-11 0-16-16,-7 0-9 0,-10 10-17 15,-8-1-5-15,-3 7-35 16,-3 3-14-16,-4-1-32 15</inkml:trace>
  <inkml:trace contextRef="#ctx0" brushRef="#br0" timeOffset="106876.9725">8167 10894 288 0,'-14'6'110'0,"7"-3"-60"0,3-3-43 0,4 0 26 16,0 0-12-16,0 0-2 15,0 0 0-15,4-3 2 16,3 3-11-16,0 0 1 0,0 0 2 15,3 0 2-15,5-3 0 16,6 0-1-16,7 0 1 16,25-1-4-16,14 1-1 15,0 3-4-15,3-9 1 16,22 0-2-16,21-1 0 16,-4 1-3-16,1-4 1 15,20-3-2-15,4 7 2 0,-24-3-2 16,-4-4-1-16,3 0-2 15,-3 1 1-15,-15-4-34 16,-9 6-15-16,-15-3-14 16,-14 4-6-16,-11 6-80 15,-3-1-40 1,-11 7 97-16</inkml:trace>
  <inkml:trace contextRef="#ctx0" brushRef="#br0" timeOffset="110463.8105">11120 9668 172 0,'7'-28'66'0,"-7"15"-36"0,3 0 0 15,-3 10 28-15,0-3-7 16,0-3-2-16,0-1-11 16,0-2-1-16,0 9-21 15,0-4 4-15,4 4 1 0,-4-3 2 16,3 15 1-16,4 1-5 16,-3 15 1-16,-4 9-9 15,-4 13-2-15,-3 7-5 0,0-1-1 16,-3 10-3-1,-1-7-1-15,4-3 3 0,0-2 1 16,0-8-1-16,0-5 1 16,3-7-2-16,1-6-1 15,-1-6 1-15,4-3-1 16,0-7 0-16,0 1 0 16,4-10-3-16,-1 0 2 15,4 0 1-15,4-3 0 16,7-4 2-16,6-2 1 15,11 0-4-15,11 2 1 16,4 4 0-16,10 0 0 16,-11 9-3-16,0 10 2 15,4 3 1-15,4 12 2 0,6 4-1 16,8-1-1-16,-1 1-2 16,-10 5 1-16,-10-2 1 15,-8-3 0-15,-3-1 0 16,-7-3 2-16,-8 4 5 15,-2-7 4-15,-8 10 2 16,-7-7 3-16,-4 0-5 16,-6-6 1-16,-1 1-3 15,-13-1 2-15,-19-7-6 16,-20-2-1-16,-8-6-4 16,1-7-3-16,-1-3-18 15,-10-10-9-15,-10-2-11 0,-8-4-4 16,7-3-14-16,15 4-5 15,10-4-23-15,17 3-9 16,12 7-29 0</inkml:trace>
  <inkml:trace contextRef="#ctx0" brushRef="#br0" timeOffset="111047.7953">11144 9552 272 0,'0'3'104'0,"-3"-3"-56"0,3 0-32 15,0 0 27-15,0 0-3 16,3 0 0-16,1 0-8 16,-1 0-3-16,1 0-16 15,-1 0 3-15,4 9 2 0,0-2-2 16,1-4 1-16,2 6-3 0,15 1-1 15,3-4-1-15,14-6 2 16,8-6-3-16,-4-7-1 16,-1-6-4-16,12-6 1 15,13 3-2-15,12 3 0 16,-1-6-3-16,-14 0-2 16,-11-9 1-16,-6 9 1 15,-5-1-3-15,-6 8 0 16,-7 2 1-16,-7 10 0 15,-8 12 4-15,-3 16 5 16,-6 3-5-16,-5 10 0 16,-3 12-2-16,0-4 1 15,0 4-2-15,0 10-1 16,0-4-2-16,0-9 1 0,0 6-30 16,0-12-12-16,0 0-27 15,0-7-11-15,0-3-106 16</inkml:trace>
  <inkml:trace contextRef="#ctx0" brushRef="#br0" timeOffset="111723.7615">12926 9834 340 0,'3'-9'126'0,"-6"9"-68"0,-1 0-46 15,4 0 30-15,0 0-7 16,-7 0 4-16,0 18-8 15,-3 1-2-15,-8 9-16 0,-7 13 3 0,-7 3 2 16,-3 12-4-16,-4 7 0 16,1 3-4-16,-1 0 1 15,4-3-4-15,6-7-2 16,5-3 0-16,2-9-1 16,5 3-5-16,3-12-1 15,3-13 1-15,4-3 2 16,4-1-7-16,-1-5-3 15,0-4-17-15,1 1-7 16,3-10-20-16,0-3-8 16,0-4-45-16,0 4-18 15</inkml:trace>
  <inkml:trace contextRef="#ctx0" brushRef="#br0" timeOffset="112099.2135">12485 9856 324 0,'0'-16'123'0,"3"16"-66"0,1 0-44 16,-4-6 28-16,3 6-6 15,-3 0 4-15,0 0-4 16,0 0 1-16,4 9-20 0,-1 7 2 0,5 3 2 15,2 12-5-15,8 10 2 16,6 6-1-16,15 9-1 16,4 17-5-1,6-8-2-15,4 8-2 0,-4-11 1 16,-6 1-9-16,-8-10 0 16,-3-3 2-16,-4-9 2 15,0-9-3-15,-3-4 1 16,-4-9 0-16,-3-4 0 15,-4-2-22-15,-4-4-8 16,-3 1-45-16,-7-7-16 16,0 0-107-1</inkml:trace>
  <inkml:trace contextRef="#ctx0" brushRef="#br0" timeOffset="112910.3788">13730 8668 212 0,'0'-10'82'0,"-3"10"-44"0,-1-9-9 15,4 9 28-15,0 0-12 16,0-3 28 15,-11 12-9-31,-3 19-33 0,0 19-9 0,0 16-6 16,0 25 2-16,0 40 3 16,0 13 0-16,0 35-1 15,0 15-8-15,7 16-3 16,-1 0-3-16,8-6-1 15,8-16-6-15,9-19 1 16,15-25 0-16,10-34 2 16,8-23-1-16,-4-18-1 15,-11-22-6-15,0-9-1 16,-7-13-32-16,-3-13-12 16,-7 0-51-16,-4-9-22 0,0-9-34 15</inkml:trace>
  <inkml:trace contextRef="#ctx0" brushRef="#br0" timeOffset="113828.1446">14115 9461 220 0,'-7'-10'82'0,"3"7"-44"0,4 0-18 15,0 3 27-15,0-6-10 16,0-13 1-16,7 10-6 15,7-7 0-15,4-6-18 16,0 0 7-16,3-3 3 0,3 0-4 16,8 0 1-16,3 3-8 15,-3 3-3-15,0 10 1 0,7 15 0 16,7 16 3-16,6 16 2 16,-2 21-5-16,-1 16 1 15,-3 26 2-15,-11-4 1 16,-13 9-2-16,-8-5 0 15,-14 5-3-15,-14-2 1 16,-11-7-6-16,-7 0-1 16,-3-15-2-16,0-10-2 15,6-12 1-15,5-10-1 16,2-16 0-16,-2-9 2 16,6-15-8-16,1-1-3 15,2-18 2-15,8-16 4 0,11-10 0 16,-1-12 1-16,4 0 0 15,8-3 0 1,6 3 2-16,7 6 2 16,11 10-1-16,3 6-1 0,4 25 3 15,-4 6 0-15,-3 13 1 16,-4 3 0-16,-3 3-5 16,-4 0-1-16,-3 0-8 15,-4-3-2-15,-7-3-26 16,0-4-11-16,1-2-14 15,-1-4-6-15,3-2-26 16,1-1-10-16</inkml:trace>
  <inkml:trace contextRef="#ctx0" brushRef="#br0" timeOffset="114249.0148">15656 9724 312 0,'7'-34'118'0,"-3"34"-64"0,-4-10-41 0,0 1 30 15,0 9-4-15,-4 0 1 0,-3 16-6 16,-10 9-1-16,-5 3-19 16,-2 10 10-16,-8-1 5 0,0 16-6 15,1-2-4-15,2 5-10 16,5 4-4-16,-5-1-3 16,1 4-2-16,-4-4 1 15,4-8 1-15,4-4-6 16,2-7 1-16,5-5-12 15,3-10-6-15,3-6-13 16,4-3-6-16,0-7-16 16,7-9-7-16,-7-6-32 15,7 3-15-15,0-7-21 16</inkml:trace>
  <inkml:trace contextRef="#ctx0" brushRef="#br0" timeOffset="114561.2406">15286 9614 312 0,'-7'-18'118'0,"0"8"-64"0,10-2-37 0,-3 12 33 16,0-3-10-16,7 3-1 15,0 3-3-15,0 6 3 16,4 4-22-16,3 5 4 0,-3 11 0 15,-1 8-3-15,4 17 0 16,1-1-6-16,2 10-2 16,4-1-4-16,4 7 1 0,-4-15-6 15,18 18-1-15,3-10-5 16,1-11 1-16,-1-4-9 16,-7-13-4-16,-3-9-24 15,-4 0-9-15,-7-6-34 16,-3-6-13-16,0-4-73 15</inkml:trace>
  <inkml:trace contextRef="#ctx0" brushRef="#br0" timeOffset="115146.5115">16182 9984 272 0,'-21'-3'101'0,"17"3"-54"0,-3 3-22 16,4-3 31-16,-1 4-8 16,-3-4 1-16,7 0-12 15,0 0-3-15,0 0-19 16,4 0 11-16,3 0 4 0,3 0-4 15,8 0-1-15,3 3-8 16,4-3-2-16,-4 0-5 16,4 0-1-16,10-3-3 15,7-1 1-15,22 1-2 16,-1 0 2-16,4 3-6 0,-10 0-1 16,-11-3 0-16,-8 3 2 15,-2 0-3-15,-8 0 0 16,-7 0 1-16,-3 0 2 15,-4 0-8-15,-4-3-1 16,-3 0-9-16,0 0-3 16,-3-4-19-16,0 7-8 15,-1-3-22-15,1-3-7 16,-1 6-231 0,8 9 143-1</inkml:trace>
  <inkml:trace contextRef="#ctx0" brushRef="#br0" timeOffset="115554.5194">17131 9226 352 0,'3'-3'132'0,"-6"-10"-72"0,3 13-46 16,0 3 33-16,3 0-4 15,1 7 4-15,3 5-6 16,4 14-3-16,-1 5-21 0,1 10 1 0,-1 16 2 16,1 12-5-16,0 12 0 15,-4 13-5-15,-4 7-1 16,4-1-5-16,0 7-3 15,0-13-3-15,0 1 1 16,0-11-4-16,0-15 1 16,0-15-3-16,1-13 2 15,-1-10-6-15,0-5-3 16,0-8-14-16,-4-5-8 16,1-3-18-16,-1-7-8 15,1-3-29-15,-1-6-10 16,4-6-52-1</inkml:trace>
  <inkml:trace contextRef="#ctx0" brushRef="#br0" timeOffset="115944.1154">17339 8664 316 0,'11'-37'121'0,"3"21"-66"0,14-3-38 15,-14 16 33-15,14 3-8 16,8 10 0-16,9 8-6 0,5 23 0 16,-8 34-20-1,0 13 6-15,-3 19 2 0,0 18-6 0,0 10 0 16,0 28-9-1,-8-6-1-15,-6-7 0 0,-7 4 0 16,-8-16 0-16,-3 6 0 16,-7-22-7-16,-3-2-2 15,-8-7-5-15,1-16-1 16,-4-13-18-16,0-12-9 16,-1-3-9-16,5-15-3 15,3-13-13-15,0-4-5 16,3-5-223-1,11-17 124 1</inkml:trace>
  <inkml:trace contextRef="#ctx0" brushRef="#br0" timeOffset="116784.8515">18891 9175 296 0,'7'-28'112'0,"7"22"-60"0,-3 0-39 0,-7 3 30 16,6 3-11-16,-3 3 1 15,7 3-1-15,-7 10 0 16,4 15-17-16,0 16 0 0,-1 3 1 16,1 19-4-16,-1 6 1 15,-3 23-6-15,4-7-2 16,-1 3 0-16,1-3 1 15,0-10-5-15,-1 1-3 16,-6-10 1-16,-1-25 0 16,1 0-26-1,-4-13-9-15,0 1-26 16,0-16-9-16,0 3-85 31</inkml:trace>
  <inkml:trace contextRef="#ctx0" brushRef="#br0" timeOffset="117144.3105">18669 9730 272 0,'-11'-15'101'0,"18"9"-54"0,-7 6-28 0,0 0 29 16,-7 3-15-16,7 6-1 16,0 4-10-16,0 5-2 15,4-5-11-15,-1 6 1 0,5-7 1 16,-1-2 5-16,3-1 4 16,4-3 3-16,15-6 3 15,16 0-1-15,15-6 0 16,21 6-12-16,-17-3-3 15,7-3-6-15,6 6-1 16,8 0-3-16,-1 0-1 16,-2 0-8-16,-19-3-4 15,-6-4-22-15,-5-5-8 16,-6 2-21-16,-3-2-8 0,-8 9-98 16</inkml:trace>
  <inkml:trace contextRef="#ctx0" brushRef="#br0" timeOffset="117462.6257">20454 8950 260 0,'4'-22'96'0,"-4"19"-52"0,-7-32-25 0,7 26 26 16,-4 2-1-16,4 4 1 15</inkml:trace>
  <inkml:trace contextRef="#ctx0" brushRef="#br0" timeOffset="117668.7039">20443 8878 601 0,'4'12'35'0,"-4"23"-6"0,0 9 1 16,4 12 1-16,-8 22-4 15,8 7 1-15,-4 12-7 16,3 19-3-16,4 7-8 15,-7-1-2-15,7-9 0 16,0-10 0-16,7-6-9 16,0-9-1-16,1-13 0 15,-1-15 3-15,3-10-18 16,-3-12-8-16,1-10-27 16,-5-19-10-16,1 1-22 15,-4-10-10-15,3-10-73 16</inkml:trace>
  <inkml:trace contextRef="#ctx0" brushRef="#br0" timeOffset="118134.0369">21608 8087 288 0,'7'-18'107'0,"-7"8"-58"0,3 4-37 0,-3 3 26 0,0 0 4 15,0 0 18 1,-3 15-20-16,-4 13-21 16,0 13 4-16,-8 28 0 0,-9 3 6 15,-11 31 2-15,-8 32-1 16,-13 21 1-16,-8 35-13 16,8 10-3-16,6 25-7 15,15-7-3-15,7-3 0 16,7-15-1-16,14-16 0 15,14-13 2-15,17-15-1 0,26-26 0 16,13-12-6-16,1-19-1 16,3-15-19-16,0-19-7 15,7-13-45-15,0-16-20 16,0-24-119 0</inkml:trace>
  <inkml:trace contextRef="#ctx0" brushRef="#br0" timeOffset="118886.2126">21999 9053 292 0,'-3'-28'110'0,"3"15"-60"0,10-5-39 0,-3 8 28 16,4-5-6-16,0-4 1 15,10-6-4-15,7 0 1 16,14-7-17-16,11 4 3 0,18 6 1 15,-8 10-2-15,-3 8 3 16,4 17-4-16,-4 15 1 16,3 10-3-16,-3 28 0 15,-14 18-1-15,-7 7 2 16,-22 6-1-16,-17-3 2 16,-14 4-6-16,-14 5-1 15,-7-9-2-15,3-12 1 0,-10-10-4 16,-8-9-2-16,-3-16-3 15,1-13-1-15,6-12-3 16,7-9 1-16,4-13-2 16,6-4 0-16,12-11 1 15,10-7 2-15,10-6-1 16,18-13 4-16,11 3 0 16,10 4 1-16,1 2 4 15,-4 10 2-15,6 7-2 16,8 21-3-16,4 13 0 15,3 9-1-15,0 7 2 0,-7-7 1 16,-4 0-26-16,-7 0-11 16,-6-6-30-16,-5-9-9 15,1-7-26-15,3-6-8 16,4-9-39 0</inkml:trace>
  <inkml:trace contextRef="#ctx0" brushRef="#br0" timeOffset="119202.1562">23901 9122 396 0,'10'-12'148'0,"-13"9"-80"0,6 6-53 0,-3 0 34 0,-3 6-10 16,-4 10 0-16,-7 9-9 15,-8 22-4-15,-9-3-14 16,-5 0-3-16,-6 16 1 0,0 0-6 16,-1 3-2-16,5 3-1 15,6-3 1-15,4-10-3 16,-4-6 0-16,7-9-19 16,4-7-9-16,3-9-16 15,1-6-5-15,3-6-15 16,3-7-4-16,0-9-20 15,4-10-7-15,4-12-34 16</inkml:trace>
  <inkml:trace contextRef="#ctx0" brushRef="#br0" timeOffset="119440.4694">23474 9103 392 0,'-4'-12'145'0,"8"12"-78"0,-1 0-56 0,1 0 34 15,-1 3-2-15,4 6 4 16,4 13-14-16,0 13-6 16,3 21-15-16,-4 1-1 0,1 12 0 15,-4 0-6-15,0 12-1 16,4-2-4-16,3-14-1 16,7-5-23-16,11-13-12 15,-1-9-25-15,8-13-12 16,0-6-78-16,0-10-35 15,-11-9 49 1</inkml:trace>
  <inkml:trace contextRef="#ctx0" brushRef="#br0" timeOffset="119726.621">24141 9464 452 0,'-22'3'167'0,"19"0"-90"0,6 4-76 0,1-4 32 15,10 3-2-15,14-3 3 16,22 0-12-16,3-6-3 16,14 0-11-16,21-3-5 0,14 6-2 15,-7 0-4-15,-3 0 2 16,-4 0-32-16,4 3-15 15,-7 3-25-15,-8 0-7 16,-10 1-56-16,-10-1-23 16,-8 0 31-1</inkml:trace>
  <inkml:trace contextRef="#ctx0" brushRef="#br0" timeOffset="120148.2272">25598 8887 332 0,'0'-38'123'0,"0"29"-66"0,0-7-40 16,0 16 30-16,0 0-10 15,0-3 1-15,0 3-7 16,0 6-1-16,3 4-17 16,-3 6 10-16,4 5 4 0,-4 14-1 15,3 18-1-15,1 10-7 0,-4 28-1 16,-4-6-8-16,1 9-3 16,3 0-6-16,3 12 0 15,1-15 2-15,10-9 1 16,0-7-8-16,4-6-2 15,-4-9-3-15,3-10 1 16,1-13-4-16,0 1-2 16,-4-13-5-16,0-3-2 15,-7-9-15-15,3-4-4 16,-3-3-35-16,1-12-14 16,-1-3-81-1</inkml:trace>
  <inkml:trace contextRef="#ctx0" brushRef="#br0" timeOffset="120521.2722">26190 8470 300 0,'7'-19'112'0,"-3"10"-60"0,6-7-25 16,-6 10 34-16,3 3-12 16,4 3-4-16,-1 9-1 0,1 4-1 15,-1 18-23 1,8 29 6-16,0 18 4 0,-4 22-1 0,0 23 1 16,0 18-15-16,0 6-4 15,0 10-7-15,0 3-3 16,-3-10 0-16,-4-9 1 15,-4-9-10-15,-3-10-2 16,-3-18-11-16,-1-1-4 16,-3-18-19-16,0-16-10 15,0-6-13-15,0-16-4 16,0-7-25-16,-3-5-11 16,-5-7-31-1</inkml:trace>
  <inkml:trace contextRef="#ctx0" brushRef="#br0" timeOffset="121406.9232">14355 11377 284 0,'-18'-10'107'0,"7"7"-58"0,1-3-31 0,3 6 28 15,7 0-11-15,-4 0-3 16,4 0-7-16,11 0-2 16,3 0-12-16,3-10 13 0,8 1 6 15,14 3 2-15,32-4 3 16,20 1-6-16,8-1-3 16,46 4-8-16,3-6-1 15,46 5-1-15,3-8 2 16,47-7-6-16,10 3 1 15,7-3 3-15,49-6 2 16,1 9-18-16,-1-3-9 16,15 3 4-16,17 4 4 0,-28-4 1 15,0 3 0-15,-11 0-6 16,-28-2-4-16,-17-4-49 16,-25 6-24-16,-46 7-149 15</inkml:trace>
  <inkml:trace contextRef="#ctx0" brushRef="#br0" timeOffset="122277.7085">22010 10762 304 0,'-11'0'112'0,"15"3"-60"0,-8 0-47 0,4 0 22 16,7-3 2-16,4 0 5 15,-1 0-1-15,1 0 0 16,10 0-18-16,11 0 4 0,21 4 2 16,17 2-3-16,5-6 2 0,20 0-7 15,39 3 0-15,7-3-2 16,49-3 3-16,4-3 2 16,43-4-1-1,6-5-1-15,15 5 1 16,38-2-6-16,-21-4-1 0,0 3-6 15,-6-2-2-15,-19 8-2 16,-31 1-2-16,-22 0-17 16,-20 6-7-16,-36 0-16 15,-32 0-7-15,-24 0-11 16,-22 0-3-16,-13-3-25 16,-19-4-8-16,-23 1-33 15</inkml:trace>
  <inkml:trace contextRef="#ctx0" brushRef="#br0" timeOffset="122940.0862">10876 13189 324 0,'7'3'121'0,"7"13"-66"0,15-23-29 0,-12 1 34 15,4 3-8-15,1 0-1 16,2-6-11-16,11-13-5 16,22 3-19-16,17-6-1 0,7 3-1 15,4 3-5-15,7 0-3 16,20 0-3-16,-6 0 0 0,-7 7-9 16,0-1-1-16,7 7-27 15,-8 0-10-15,-13 3-27 16,-14 3-7-16,-22 0-104 15</inkml:trace>
  <inkml:trace contextRef="#ctx0" brushRef="#br0" timeOffset="123194.843">11564 13672 392 0,'0'9'145'0,"0"-12"-78"0,7-3-43 0,-3 6 40 16,10 0-13-16,7-10-2 15,18-2-15-15,17 2-6 16,11-12-16-16,-7 1-8 0,4-1-2 16,20 9 0-16,12-3 1 15,-5 4-21-15,-10-1-8 16,8 1-33-16,13 2-13 15,11-2-61-15,-4-4-27 16</inkml:trace>
  <inkml:trace contextRef="#ctx0" brushRef="#br0" timeOffset="123658.4155">14369 12063 304 0,'-4'-22'115'0,"1"25"-62"0,-1-12-22 0,4 9 35 15,-3-3-9-15,-5 3 1 16,1 6-17-16,-3 13-7 16,-8 22-20-16,-3 9 4 0,-7 31 5 15,0 26-6-15,-1 37 1 16,8 26 0-16,4 30 1 15,10 26-2-15,14 3 2 16,7 3-10-16,7-25-3 16,11-28-9-16,3-35-2 15,-3-22-9-15,-1-12-2 16,1-10-22-16,3-21-8 0,1-20-29 16,-5-18-10-16,1-13-30 15,7-6-10 1</inkml:trace>
  <inkml:trace contextRef="#ctx0" brushRef="#br0" timeOffset="123816.3292">15212 12857 392 0,'32'-44'145'0,"-18"34"-78"0,10-12-49 0,-20 16 36 16</inkml:trace>
  <inkml:trace contextRef="#ctx0" brushRef="#br0" timeOffset="124214.7469">15279 12784 770 0,'-14'22'53'15,"-7"19"-26"-15,-11 0-18 0,-7 15-6 16,0 10-2-16,4-3-1 16,0-7-2-16,10 1 1 15,11-10-8-15,7-13-4 16,10 1-9-16,22-13-1 15,7-10 3-15,17-5 4 16,1-7 1-16,-5-4 0 16,12 1 5-16,17 0 6 15,11 6 3-15,35 35 3 16,-11 9-3 0,0 9 0-16,-21 4 12 15,-17-7 7-15,-18-3 13 16,-18 1 5-16,-14 2-5 15,-21-9-2-15,-14-7-10 16,-14 1-1-16,-4-10-13 16,-7-6-3-16,-17-3-13 15,-15-3-3-15,-6-4-9 16,3-5-2-16,10-4-14 16,1-6-3-16,-1-7-4 15,11-6 1-15,11-6 1 16,10 4-1-16,11-7-7 15,11 0-3-15,6-10-38 16,8-9-16-16,3-12 7 16</inkml:trace>
  <inkml:trace contextRef="#ctx0" brushRef="#br0" timeOffset="124501.6702">15342 12715 312 0,'-17'-18'118'0,"13"11"-64"0,1 1-34 0,3 6 30 16,0 0-1-16,7 6 5 15,0 4-5-15,3 5-1 16,1 1-26-16,3 3 3 0,11-3-1 16,10-7-6-16,18 0 0 0,25-9-7 15,-11-12 1 1,17-13-5-16,33-13-2 15,-1 4 0-15,4-1 1 0,14 7-16 16,-7 3-6-16,-14 3-30 16,-21 6-10-16,-11 7-35 15,-14 3-15-15,-7-4-82 16</inkml:trace>
  <inkml:trace contextRef="#ctx0" brushRef="#br0" timeOffset="125055.2775">17060 13089 268 0,'36'-44'101'0,"-22"25"-54"0,3 19-28 16,-13 0 29-16,-1 0 9 15,1 0 32 1,-15 50-24-16,-3-3-34 15,-14 10 3-15,0 2 1 0,-4 4-11 16,0 3-1-16,1 6-11 16,-1 3-3-16,4-6-5 0,6-3-3 15,1 0-14-15,0-10-6 16,0-12-21-16,-4 0-8 16,1-13-3-16,2-9-1 15,1 3-18-15,4-12-7 16,2-7-80-1</inkml:trace>
  <inkml:trace contextRef="#ctx0" brushRef="#br0" timeOffset="125325.112">16715 13013 372 0,'0'-3'140'0,"-4"3"-76"0,4 0-75 0,7 6 110 16,4 10-33-16,3 12-15 16,0 19-11-16,-3 4-25 15,3 14 2-15,0 4 1 0,7 16-10 16,0 6-2-16,0 3-4 16,4-3-2-16,7-13-21 15,3-12-11-15,4-12-35 16,3-7-12-16,0-13-63 15,-3-15-24-15,-7-19 17 16</inkml:trace>
  <inkml:trace contextRef="#ctx0" brushRef="#br0" timeOffset="125655.485">17632 13418 376 0,'-21'3'143'0,"17"-3"-78"0,11 6-56 0,0-6 32 15,4 0 8-15,6-6 7 0,8 3-11 16,0-3-4-16,10-4-23 15,15 7-7-15,13-6-3 0,11 2-2 16,-3-2-1-16,-1 0-3 16,8-1-2-16,7 1-4 15,3-1-2-15,-11 1-41 16,-6 3-19-16,-15-4-30 16,-10 4-11-16,-7-3-72 15</inkml:trace>
  <inkml:trace contextRef="#ctx0" brushRef="#br0" timeOffset="125940.7562">18200 12722 412 0,'-4'-16'154'0,"4"19"-84"0,0 3-49 0,0 4 41 16,-3 12-17-16,-1 12-2 16,-3 16-18-16,7 7-5 15,-3 24-12-15,-1 10-1 0,1 7 3 16,6 2-6-16,1 0 0 16,-1-6-7-16,1-9 0 15,3 0-26-15,0-16-10 16,0-16-29-16,0-12-12 15,0-13-39-15,7-16-15 0</inkml:trace>
  <inkml:trace contextRef="#ctx0" brushRef="#br0" timeOffset="126257.0415">19061 12631 416 0,'0'0'156'0,"17"0"-84"0,-17 9-53 0,0 1 39 16,4 8-10-16,-4 11-1 16,7 8-13-16,3 13-6 15,1 13-16 1,-4 19-1-16,-3 15 2 0,-4 6-5 0,0 7-2 15,-4 6-3-15,1-16-3 16,-1-9-21-16,8-9-11 16,3-19-33-16,3-7-13 15,4-21-23-15,-3-14-7 16,3-11-65 0</inkml:trace>
  <inkml:trace contextRef="#ctx0" brushRef="#br0" timeOffset="126587.5228">19505 12066 320 0,'32'-87'121'0,"-11"55"-66"0,18-2-33 16,-25 28 33-16,0 2-5 15,4 14 3-15,3 12-4 16,11 18 2-16,6 26-28 15,12 19 7-15,6 22 1 0,-3 27-1 16,-3 20 2-16,-8 6-12 16,-10 12-4-16,-4-9-3 0,-7 13-1 15,-14-19-4-15,-3-7 0 16,-15-21-5-16,-3-1-2 16,-11-12-9-16,-10-9-5 15,0-13-15-15,-1-15-5 16,8-20-29-16,3-9-13 15,8-15-46-15,10-16-19 16,10-16-40 0</inkml:trace>
  <inkml:trace contextRef="#ctx0" brushRef="#br0" timeOffset="126975.7666">21294 11580 276 0,'0'-28'104'0,"-7"28"-56"0,-4 10-23 16,0-1 33-16,-3 10-5 15,4-3 2-15,-11 15-5 16,-1 16 1-16,5-6-28 16,-1 21 0-16,4 10 1 0,0 29-2 15,-4 24 1-15,4 32-6 16,-3 19-2-16,6 21-9 0,0 10-2 16,8 6-2-16,3-9-2 15,7-22-2 1,3-16 1-16,1-22-8 0,7-21-4 15,3-26-29-15,4-16-12 16,-1-27-27-16,4-14-12 16,15-21-91-1</inkml:trace>
  <inkml:trace contextRef="#ctx0" brushRef="#br0" timeOffset="127473.2489">21703 12289 292 0,'-11'-44'110'0,"8"35"-60"15,3-10-23-15,3 13 34 0,4-7-12 16,4-6-4-16,17 4-10 16,11-1-5-1,7 13-16-15,7 6-4 0,-7 22-3 0,7 16 10 16,3 25 4-16,7 25 2 15,-24-19 1-15,-7-13-5 16,3 32-1-16,11 69-2 16,-32-72 0-16,0-13-2 15,-21 16-1-15,-14 44-3 16,-14-10-1-16,0-18-10 16,10-51-1-16,4-2-2 0,-22-14-1 15,5-8-1-15,-12-7-1 16,8-6 1-16,7-22 2 15,6-1-3-15,22-14 2 16,0-1 1-16,25-13-1 16,-4 4 4-16,11-3 2 15,-4 6-2-15,18 3 0 16,-8 3 1-16,19 16 0 16,-8 0 2-16,11 22 1 15,-7-4-4-15,0 13 1 16,-4-2-11-16,-7 2-5 15,-3-3-47-15,3-6-19 16,-3-7-48-16,11-6-21 16,-8-2-5-1</inkml:trace>
  <inkml:trace contextRef="#ctx0" brushRef="#br0" timeOffset="127775.5678">23555 12540 492 0,'-25'72'184'0,"15"-25"-100"0,-4 25-67 16,10-59 41-16,-10 18-27 0,-14 29-4 31,-11 12-15-15,7-10-5-16,-7 14-4 0,8-7-9 0,-8 12-1 15,7-15-8-15,0 6-3 16,4-9-6-16,0-4-2 16,7-8-15-16,-4-11-4 15,4-5-11-15,3-19-3 16,4-4-19-16,0-24-5 16,3-1-64-1</inkml:trace>
  <inkml:trace contextRef="#ctx0" brushRef="#br0" timeOffset="128028.6901">23075 12562 344 0,'-7'-57'129'0,"0"48"-70"0,4 0-34 0,-1 9 36 0,1 0-11 16,-1 6 0-16,0 3-13 16,1 13-5-1,3 22-18-15,0 9 4 0,3 13 5 0,5 13-3 16,2-17 0-16,1-8-7 15,6 33-3-15,26 61-5 16,-1-10-4-16,4-22-7 16,-18-50-1-16,-3-10-24 15,7-3-9-15,-8-9-26 16,4-12-10-16,-3-7-24 16,3-19-10-16,-3 0-48 15</inkml:trace>
  <inkml:trace contextRef="#ctx0" brushRef="#br0" timeOffset="128267.9444">23668 13104 444 0,'3'7'165'0,"15"8"-90"0,24-2-52 0,-38-10 40 16,28-3-20-16,17 9-4 15,15-9-19-15,24 16-5 16,18-13-9-16,-15-3-6 0,1 0-1 16,10 0-39-16,-3-3-18 0,-4-3-32 15,-14 3-14-15,-13-7-46 16,-9 1-61 0,-6-4 71-16</inkml:trace>
  <inkml:trace contextRef="#ctx0" brushRef="#br0" timeOffset="128584.6814">25153 12001 420 0,'0'-19'159'0,"0"19"-86"0,14-10-50 16,-10 10 40-16,-1 7-11 0,1 5 1 15,-1 10-14-15,4 25-6 16,-7 13-19-16,0 28-4 0,0 18-3 16,-3 23-6-16,3 6 0 15,-4 21 1-15,4-8 1 16,11-4-10-16,3-9-5 16,4-4-12-16,3-27-5 15,0-19-13-15,-3-20-4 16,-8-8-30-16,-3-29-12 15,0-6-65 1,0-13-72-16,0 1 78 16</inkml:trace>
  <inkml:trace contextRef="#ctx0" brushRef="#br0" timeOffset="128897.9267">25640 11386 344 0,'35'-28'129'0,"-21"28"-70"0,22 0-29 15,-19 9 37-15,11 7-12 16,1 15 0-16,6 29-11 16,4 28-5-16,3 34-22 15,0 32-1-15,4 21 0 0,0 20-4 0,-11 5-2 16,-10-9 6-16,-11-15 1 15,-14 3 0-15,-10-16 2 16,-8-13-8-16,-10-15-4 16,-4-9-9-16,0-17-1 15,-3-11-19-15,-4 2-6 16,-3-6-27-16,0-19-10 16,-8-12-37-16,4-4-15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4T20:48:29.3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11151 1208 272 0,'-7'-34'104'0,"7"27"-56"0,4-15-34 15,-4 16 28-15,3-3-12 16,1-1 0-16,-1 10 7 15,1 10 4-15,-1 15-22 16,-3 16 0-16,-7 18 0 0,-7 26-5 16,-3 3 0-16,3 18-6 0,-8 17-3 15,-9-4-2-15,-5-13-3 16,-6 1 5-16,0-16 1 16,-1-16-2-16,5-12-1 15,2-13-3-15,4-19-3 16,4-15 8-16,7-16 6 15,7-19-5-15,7-15-3 16,7-23-2-16,7-18-1 16,7-19-3-16,18-22 2 15,7-19-4-15,14 3-1 16,-4 1 0-16,-3 2 4 16,3 19 1-16,1 29 1 15,-1 18-3-15,4 19 2 16,0 10 7-16,0 24 6 0,0 10 0 15,-7 16 3-15,-8 22 3 16,-6-1 1-16,-4 26-4 16,-3 15-1-16,-4 17-8 15,0 2-2-15,0 0-2 16,1 10 1-16,-1 5-4 16,-4-21 0-16,-2-15-8 15,-8-11-2-15,-7-14-10 16,-7-11-1-16,-4-8-33 15,-3-7-14-15,-7-10-24 16,-11-11-7-16,-10-4-56 16</inkml:trace>
  <inkml:trace contextRef="#ctx0" brushRef="#br0" timeOffset="151.0916">10897 1813 400 0,'50'32'148'0,"-1"-32"-80"0,18-22-64 0,-21 9 29 16,42-2-26-16,-3-1-8 16,7 3-73-16,-8 1-31 15,4 2-55-15,-13-2-23 16</inkml:trace>
  <inkml:trace contextRef="#ctx0" brushRef="#br0" timeOffset="1411.1425">17067 1139 336 0,'11'-34'126'0,"-7"15"-68"0,6-6-43 0,-6 15 31 16,-1 10-5-16,4 0 0 15,0 22-7-15,0 10-1 16,-7 12-19-16,-7 25-4 0,0 12 1 16,-3 13-3-16,-8 7 1 15,0 5-5-15,1 42-3 32,6-29 4-32,1-16 4 15,2-28-5-15,1-6 0 16,4-18-2-16,-1-11-2 15,4-8-4-15,18-10 0 16,7-7 2 0,6-5-1-16,26-10 1 15,10-7 2 1,11-2 0-16,10 0-3 16,-4-10 2-16,-13-6 1 15,-11-10 0-15,-7-12 0 16,-14-3 2-16,-11-3-1 15,-14-4-1-15,-7 1 1 16,-18 6-1-16,-17-4-5 16,-21 14 1-16,-15 2 0 15,4 10 2-15,4 18-4 16,3 1 2-16,7 6 4 0,7 3 2 16,18 0-5-16,21 0 0 15,11-6-1-15,24-7 2 16,36-9 1-16,10-6 3 15,7-16 5-15,21 6 4 16,4-2 5-16,-11-7 2 16,-13-1-3-16,-12-2 1 15,-10-19-7-15,-17-9-1 16,-22-13-6-16,-21 9-2 16,-25-8-11-16,-35-20-5 15,-31 19-3-15,-22 28-1 16,-39 16 8-16,-10 38 5 15,-18 24-9-15,18 14-1 16,32-1-1-16,27 9 1 16,26-2-23-16,20 3-9 0,15 12-41 15,21-6-18-15,10 6-37 16</inkml:trace>
  <inkml:trace contextRef="#ctx0" brushRef="#br0" timeOffset="2402.9789">23971 1330 264 0,'11'-21'99'0,"-18"5"-54"0,14 3-26 0,-7 7 29 0,0-6-4 15,0 2 1 1,3-12-2-16,-3 10 0 0,-3-13-24 16,-4-1 9-16,-7 1 3 0,-15 3-1 15,-13 7 0-15,10-4-11 16,-45 19-1-16,-11 12-11 15,-29 7-2-15,-10 19-3 16,-14 25 1-16,-21 12-2 16,7 25-1-16,10 13 1 15,21 9-1-15,33-2-3 16,45-8 0-16,35-8 6 16,47-16 5-16,62-16 11 15,54-10 6-15,35-18 0 0,42-12 2 16,1-20-9-16,9-15-3 15,-13-9-11-15,-14-1-2 16,-32 1-33-16,-43-7-14 16,-31-6-96-16,-18 9-43 15,-38-6-26 1</inkml:trace>
  <inkml:trace contextRef="#ctx0" brushRef="#br0" timeOffset="4910.2872">1065 2967 260 0,'4'-19'96'0,"-4"13"-52"0,0 0-36 16,0 3 24-16,0-4-5 15,0 1 2-15,0 0-1 16,0 0 2-16,0-1-16 16,-4 1 7-16,1-3 3 0,-1 2-4 0,-3-2-1 15,4 3-5-15,-4 3 1 16,0 6-6-16,-11 3-1 16,-7 3-2-16,-3 13-1 15,-7 13-6-15,0 9 1 16,-11 9 0-16,7 10 2 15,7 12-1-15,-3 13-1 16,10 6 1-16,11 3-1 16,11-9 2-16,6-10 3 15,22-9 4-15,21-6 2 16,3-13-1-16,0-12 1 16,8-16 0-16,13-7 3 15,12-15-5-15,6-6-3 0,-14 3-1 16,-4-10-1-16,1-2-5 15,-11-4 1-15,-7 0-2 16,-4 3 0-16,-24 4-29 16,-4 2-12-16,-7 1-35 15,-10 9-16-15,-4 0-85 16</inkml:trace>
  <inkml:trace contextRef="#ctx0" brushRef="#br0" timeOffset="5292.3251">1520 3202 288 0,'-7'7'110'0,"4"-4"-60"0,3 6-28 0,0-9 33 16,-4 0-7-16,4 0 1 16,0 0-7-16,4 0-2 15,3 0-22-15,11-3 3 0,3-3 2 16,21-4-12-16,11 1-4 0,-4 3-4 15,8-7-3-15,-15 10-6 16,-7-3-1 0,-6 6-43-16,-5 3-19 0,-6 6-128 15,-11 7-59 1,-7 0 132-16</inkml:trace>
  <inkml:trace contextRef="#ctx0" brushRef="#br0" timeOffset="5470.9834">1549 3519 408 0,'-4'13'154'0,"8"-7"-84"0,3 0-49 15,0-3 41-15,10-6-24 0,19 0-4 16,6-3-20-16,4-1-9 16,7 1-3-16,-11 0-11 0,-7 0-2 15,-3 15-98 1,0 0-103-1</inkml:trace>
  <inkml:trace contextRef="#ctx0" brushRef="#br0" timeOffset="5915.1069">2477 2977 368 0,'-4'-10'137'0,"4"13"-74"0,0 4-47 0,0-7 54 15,0 25-16 1,4 9-19-16,-1 4-9 16,1 12-16-16,-1 3 0 0,1 7 1 15,-1 12-6-15,1 3-3 16,-1-3-1-16,1-3 1 15,6-6-6-15,-3-10 1 16,0-6-21-16,0-6-7 16,-3-10-30-16,-4-2-12 15,4-14-91 1,-1 4 216-16,1-16 224 16</inkml:trace>
  <inkml:trace contextRef="#ctx0" brushRef="#br0" timeOffset="6140.2985">2117 3538 444 0,'17'9'165'0,"8"-6"-90"0,17-9-59 16,-17 3 38-16,21-6-22 15,-11-13-6-15,11 9-13 16,14-12-4-16,11 9-5 15,3 1-5-15,-4-1 0 0,-6 7-37 16,-11 2-14-16,-8 4-58 16,8 13-24-1</inkml:trace>
  <inkml:trace contextRef="#ctx0" brushRef="#br0" timeOffset="6540.5661">3277 3572 340 0,'4'-3'129'0,"-1"0"-70"16,4 16-36-16,-7-1 37 0,4-6-11 16,-4 13-1-16,0 6-16 15,0 10-5-15,-4 2-16 16,-6 10-7-16,-1 16 0 0,-10 0-5 15,7-4 0-15,0-2-19 16,3-1-9-16,4-5-25 16,0-14-11-16,4 1-31 15,10-19-13-15,10-13-31 16</inkml:trace>
  <inkml:trace contextRef="#ctx0" brushRef="#br0" timeOffset="7371.452">3824 2936 368 0,'4'-16'137'0,"-4"7"-74"0,-4 12-49 16,4-3 33-16,0 6-8 16,4 7-1-16,-4 6-8 15,7 18-4-15,-7 4-14 16,0 3-1-16,3 6 0 0,4 6-2 15,-3 10 0-15,-1 3-5 16,-3 0-1-16,4-6-1 16,-1-10 1-16,-3 1-2 15,0-14 2-15,4-2 0 16,-4-10 3-16,0-3-3 0,0-6 0 16,0-3-1-16,0-4-2 15,3-2 1-15,1-1-1 16,3 0 0-16,7-9 2 15,0-3-3 1,11-3-2-16,3-6 2 0,11-4 2 16,0-3 0-16,-4-3-1 15,-7 0 1-15,-3-12-1 16,-4 2-3-16,-10-2 2 16,-11-1-1-16,-4 7 0 15,-13 0-3-15,-5 3-1 16,-2-3 3-16,-1 6 3 15,-3 0-4-15,0 3-1 0,3 3 2 16,7 7 1 0,1-1-3-16,2 4 1 0,5 3-5 15,3 0 1-15,3 3 4 16,8-3 2-16,10-4-1 16,11-5 2-16,17-7 3 15,7-6 3-15,4 6 7 16,0-12 4-16,-10-13-4 15,-8 0-2-15,-7-6-3 16,-7 3 0-16,-7 3-4 16,-14-3 0-16,-21 3-1 15,-25 6-2-15,-10 7-6 16,-4 9-1-16,7 6-4 0,-7 10 0 16,7 9-10-16,14 7-4 15,4 5-13-15,17 1-6 16,15 0-18-16,10-1-9 15,7 4-43-15,18 3-17 16,14 3 9 0</inkml:trace>
  <inkml:trace contextRef="#ctx0" brushRef="#br0" timeOffset="8123.2475">4487 3306 360 0,'-3'3'134'0,"-1"0"-72"0,4 3-35 0,0-6 40 0,0 4-11 16,4 2 2-16,-1 0-15 15,4-3-6-15,4-3-21 16,17 10-1-16,7-10-1 0,15 0-3 15,-4 0 1-15,-4-4-7 16,0-2-1-16,8 6 0 16,-1 0 2-16,8 0-3 15,-4 0-2-15,-8 0-5 16,-6 0 0-16,-7 0 8 16,-7 0 5-16,-8 0-13 15,1 0-7-15,-4 0-10 0,-3 0-4 16,-1 0-29-16,-3 0-13 15,-7 0-46-15,4 0-18 16,-8 0-46 0</inkml:trace>
  <inkml:trace contextRef="#ctx0" brushRef="#br0" timeOffset="8784.9351">4565 3049 348 0,'-18'-3'132'0,"15"-1"-72"0,-1 4-35 0,1-3 38 16,3 3-12-16,0 0 0 16,0 0-16-16,0 0-4 15,0 7-18-15,7-4 8 0,10 0 2 0,12-3-5 16,6 3-3-16,7 3-8 16,-3 1-3-16,0-1 0 15,7-3 0-15,3 6-2 16,11-2-2-16,-7-4-43 15,3-3-21-15,-3 0-85 16,-10-3-37-16,-12-4 10 16</inkml:trace>
  <inkml:trace contextRef="#ctx0" brushRef="#br0" timeOffset="9998.7717">5906 2729 348 0,'-4'-3'129'0,"4"3"-70"0,0 0-47 0,0 0 30 16,0 3-2-16,4 3 3 16,-1 4-4-16,4 8-1 15,0 7-21-15,0 7 1 0,0 9 2 0,0 18-9 16,-3-9-1-16,-1 10-6 15,1-4-1 1,-1 7-1-16,1-13-2 0,3 0 1 16,0 1-1-16,0-8 0 15,-7-2 2-15,4-6-1 16,-4-7-1-16,0-3-6 16,-4-6-1-16,1-10-13 15,-1 1-4-15,-3-1-18 16,0-6-6-16,0-6-15 15,0-6-5-15,-4-1-49 16,4 1-20-16,-3-4 17 16</inkml:trace>
  <inkml:trace contextRef="#ctx0" brushRef="#br0" timeOffset="10540.4053">5517 3152 324 0,'-14'-3'121'0,"14"3"-66"0,0 0-64 16,0 6 70-16,4 1-15 16,14-4-10-16,-4 0-20 15,3-3-3-15,-6 0 1 0,-4 0 4 16,0 0 3-16,-4 0 0 15,5 0 2-15,-5 0-9 16,1 0-3-16,-4 0-2 16,3 0 1-16,1 0-3 15,-1 0 1-15,4 0 4 16,11 0 4 0,7 0-4-1,3 0-2-15,-4-3-5 16,12 3-2-16,6 0-1 15,15 0-2-15,6 6-2 16,4 0 1-16,-3 1 3 0,-12-1 1 16,-6-3-1-16,0 0-2 15,-3-3 1-15,-1-3-1 16,-7 0 0-16,-3 0 0 16,-7-4 0-16,-4-2 0 15,-4 6 2-15,-2 0 1 16,-5 0-6-16,-3 3-2 15,0 0-3-15,-3 3 2 16,-1 0-12-16,-3-3-3 16,0 0-29-16,0 0-10 15,0 0-53-15,0 0-20 16,-3-6-31 0</inkml:trace>
  <inkml:trace contextRef="#ctx0" brushRef="#br0" timeOffset="16979.4568">459 4842 216 0,'45'-3'82'0,"-34"3"-44"0,10 0-33 0,-14 3 17 0,7-3-6 15,11-3 3-15,24 0-6 16,1 3 0-16,13 0-8 15,1-6 1-15,6-1 4 0,12 4-4 16,13-6 2-16,11-1-5 16,-1 1 0-16,12 0-1 15,13-1 1-15,-6 1-2 16,17-1-1-16,4 7 1 16,-8 0 1-16,26 6-3 15,2 0 0-15,-2-3 3 16,13 7 1-16,0-4 1 15,11 6 2-15,7-9-1 0,-3 0 0 16,21 7 3-16,-8-7 3 16,11 3-6-16,-14-3-1 15,15 9 0-15,-12-3 0 16,8 7-2-16,7 3-2 16,-25 2-2-16,7-2 1 15,-18-3 3-15,-10-4 3 16,7-6 2-16,-14-3 3 15,-29 0-7-15,-10-6-4 16,-3 3 6-16,13-7 4 31,-31 4 0-31,-25 3 2 16,-3-3-6-16,-18 3-1 16,-14-7 0-16,-11 4 2 15,-7 0 3-15,-7-1 2 0,-3 4-1 16,-4 0 1-1,-3 0-6-15,-4 0-1 0,0-4-4 16,0 7-3-16,-3-3 2 16,-1-3 0-16,1 6 1 15,-1 0 0-15,1-3 0 16,-1-3 0-16,4 3 0 16,0-13 2-16,4 0-1 15,-1-12 2-15,5-3 2 16,6-23 4-16,3-21 0 15,1-3 0-15,0-20-8 16,-4-24 0-16,0-6 1 0,0-17 1 16,0-18-1-16,-6 0-2 15,-1-3-2-15,-4-3-1 16,4 21-1-16,-10 14 3 16,-1 24 0-16,-10 6 1 15,-3 10 0-15,-8 16 2 16,1 12-3-16,-5 22 0 15,-9 3 1-15,6 10 2 16,0 9 1-16,4 6 1 16,3 4 0-16,1 3 0 15,3 2 0-15,0 4 2 16,-1 3-3-16,1 0 0 16,0 10 1-16,0 2 0 15,0-3 4-15,0 1 5 16,-4-4-1-16,-6-3 3 0,-8-12-2 15,-14 6 2-15,-18-4-2 16,-10-2 0-16,0 0-5 16,-21-1-3-16,-25-2-2 15,-7-1 0-15,-14-3-4 16,-32 1 0-16,0-1 1 16,-28 0 0-16,7 4 0 15,-39 2 0-15,8 4 0 16,-26 3 0-16,-10 6 2 15,0 7 1-15,-21 8-1 16,17 8-2-16,-28 5 1 16,22 0-1-16,-8 16-3 15,14 0 2-15,11-6 1 0,15-3 0 16,-1-7-7-16,31-6 0 16,-9-3-6-16,31 3 1 15,10-6-14-15,1 0-5 16,21 0-31-16,31-4-10 15,29-2-118 1</inkml:trace>
  <inkml:trace contextRef="#ctx0" brushRef="#br0" timeOffset="17737.3807">5122 4146 316 0,'4'-12'118'0,"-4"12"-64"0,0 0-34 16,0 0 30-16,0 3-7 15,0 6-1-15,0 10-10 16,0 6-5-16,-4 3-15 16,4-3 1-16,-3 10 3 0,-8-1-4 15,8 7-2-15,-4 0-5 0,3 0-4 16,-3-7-3-16,0-3 1 16,0-2-21-1,0-4-10-15,0-6-24 0,0-4-10 16,0-5-24-16,-4-13-8 15,1-4-38 1</inkml:trace>
  <inkml:trace contextRef="#ctx0" brushRef="#br0" timeOffset="17932.2979">4826 4337 324 0,'4'-3'121'0,"-8"13"-66"0,11-1-42 0,-3-3 28 16,-1 4-10-16,8-1-1 0,10-3-5 15,11-2-4 1,21-8-11-16,14-2-2 0,0 3 2 0,-11-3-8 16,-3 3-1-16,0 0-28 15,-4-1-9-15,-6 4-31 16,-5 4-10-16,5-1-76 16</inkml:trace>
  <inkml:trace contextRef="#ctx0" brushRef="#br0" timeOffset="18692.0975">5711 4548 264 0,'4'-10'99'0,"-4"13"-54"0,4-12-26 0,-4 9 48 15,3-10-13 1,1 1-8-16,3 9-4 16,0 0-24-16,0 6 5 0,0 7 4 15,-4 6-6-15,-3 9 0 16,-3 9-6-16,-1 1-1 15,-3 3-8-15,0 0-4 16,0-4-1-16,-3-2-1 16,-1-4-3-16,4-3 2 15,0-6-23-15,7-12-51 16,0-10-1-16,0 0-62 16,3-10-75-1</inkml:trace>
  <inkml:trace contextRef="#ctx0" brushRef="#br0" timeOffset="19022.7647">6128 4115 296 0,'3'-19'112'0,"-3"16"-60"0,7 0-23 0,-3 0 36 16,-1 9-15-16,-3 3-2 16,4 7-10-16,-1 3-3 15,5 12-20-15,-5 4 2 0,8-1 1 16,-1-3-6-16,1 7 1 16,-1 3-8-16,1 0-3 15,-8-1-4-15,5-2-1 16,-5 0-20-16,-3-4-10 15,-3 1-12-15,-1-4-5 16,-3-6-1-16,-4-6 1 16,4 0-18-16,-3-13-7 15,3-6-57-15</inkml:trace>
  <inkml:trace contextRef="#ctx0" brushRef="#br0" timeOffset="19385.198">5884 4388 352 0,'-3'0'132'0,"-1"0"-72"0,4 0-50 16,-3 0 28-16,3 0-4 0,0-4 2 15,0 4-6 1,0 0-4-16,0 0-14 0,0 0 3 0,0 0 5 15,0 4-7-15,0 5 0 16,7 0-5-16,3 1 0 16,8 2-1-16,10 1 3 15,11-4-1-15,10-2 2 16,4-1-4-16,-3-3-2 16,3 0-5-16,3-6 0 15,11 3 0-15,-10-6 0 16,-4 3-3-16,-11-4 2 15,-10 4-32-15,-15 3-15 16,-6 0-56-16,-4 3-23 16,-4 0-54-16</inkml:trace>
  <inkml:trace contextRef="#ctx0" brushRef="#br0" timeOffset="25883.7018">2438 5598 136 0,'3'-3'52'0,"-10"3"-28"0,4 0-11 16,-1 3 19-16,4-3-5 15,0 0 1-15,0 0-6 16,0 0-4-16,0 0-10 16,-3 0 1-16,-1-3 2 0,4 0 2 0,0-1 3 15,0 1 2 1,0 0 1-16,0 0 1 0,4-6 8 15,-1 2-6 1,-3-2-5-16,4 0-3 16,-1-1 7-16,1 1 4 15,-4 3-2-15,0-1 0 16,-4 1-3-16,8 3-1 16,-4-3-1-16,0 2 0 15,0 4-7-15,-4 10-4 16,1 6 0-16,-4 5 0 15,0 11-3-15,3 18-1 16,-7 13 1-16,-3 6 0 16,-7 0-5-16,7 3 1 15,-7 3 2-15,0-3 3 0,3-3-2 16,-3-9 0-16,-4 2-1 16,4-11-2-16,3-11 3 15,8-8 0-15,6-14-4 16,4-11 1-1,11-17 0-15,3-12 0 16,4-12 2-16,6-13-1 16,-3-16-1-16,1-15 1 15,2-10-1-15,1-12 0 16,0 9 2-16,-1 3-3 16,-9 6 0-16,2 10 1 15,-3 19 0-15,4 12-3 0,-4 13 0 16,0 15 4-16,4 20 1 15,-4 12 6-15,0 6 5 16,-3 15-1-16,13 54 3 31,5-3 1-31,-8-9-1 16,7-1-10-16,-14-5-2 16,4-10-3-16,-8-13 2 15,4 0-6-15,-10-12-1 16,-1-7-25-16,-6-5-10 15,-8-7-26-15,-6-4-8 16,-1-8-67-16,0-7-29 16,-6-3 32-1</inkml:trace>
  <inkml:trace contextRef="#ctx0" brushRef="#br0" timeOffset="26051.1264">2364 6112 328 0,'3'10'123'0,"4"-7"-66"0,21 0-44 16,-21-3 28-16,4-3-19 16,10-4-2-16,15 1-14 15,6 0-4-15,4 3-2 16,0 0-53-16,3 3-22 0,-14 6-79 16</inkml:trace>
  <inkml:trace contextRef="#ctx0" brushRef="#br0" timeOffset="26499.8663">3189 5949 304 0,'-10'6'112'0,"-8"4"-60"0,0-4-36 0,11-6 29 16,-3 3-13-16,6 3-3 0,4-6-9 15,-3 7-2 1,3-7-10-16,3 3-1 0,-3 3 0 0,4-3 1 16,6-3 0-1,-3 0-2-15,4-3 1 0,-4-3 2 16,-4-4 5-16,-3-2-2 15,4 2 3-15,-4 1-4 16,-7 0 1-16,3 6-5 16,-3 3-2-16,-3 3-2 15,-1 12-3-15,4 4-2 16,0 0-1-16,4-3 2 16,3-1 2-16,0-2-2 15,0-4 0-15,3 7-8 16,1-7-2-16,6 1-16 0,-3-1-6 15,-7 1-31-15,7-1-13 16,0-3-92 0</inkml:trace>
  <inkml:trace contextRef="#ctx0" brushRef="#br0" timeOffset="27039.3493">3909 5786 304 0,'7'-28'115'0,"-7"25"-62"0,3-10-35 15,-3 7 28-15,0-4-9 16,0-2 1-16,4-7-13 16,-1-6-3-16,-3 9-13 15,0-9 1-15,0 3 3 0,-3 3 6 16,-1 4 3-16,-3-4 0 16,0 10-2-16,-3 9 1 15,-15 6-1-15,4-3-7 0,-7 6 0 16,-4 10-6-1,-10 13-2-15,-4 8-2 16,3 17 0-16,-6 12 2 0,7 6 2 16,10 10 1-16,4-1 2 15,10-5-1-15,14-1 2 16,19-9-2-16,20-12 2 16,18-4-6-16,14-12-1 15,-7-13-2-15,17-6 1 16,5-13-2-16,-1-9-1 15,-7-9-6-15,-11-1-1 16,-3-12-19-16,-17 10-8 16,-8-4-29-16,-10 7-12 15,-4 2-20-15,-18 7-8 16,-6 4-70 0</inkml:trace>
  <inkml:trace contextRef="#ctx0" brushRef="#br0" timeOffset="27879.9304">1337 6846 364 0,'11'-3'137'0,"-1"3"-74"0,4 3-49 16,-3-3 33-16,-4 0-17 15,7 9-5-15,0-2-8 16,-3-4-3-16,3 6-8 16,0-3 3-16,4 1 1 0,3-1-1 15,11-3 0-15,-1 0 1 16,15-6 1-16,14 3-1 15,-3-6-1-15,3-4-3 16,-4 1 1-16,18-7-2 16,7 7 0-16,14-1-3 15,-3 1-2-15,14 0 1 0,14 2 1 16,7 1-1-16,3 3-1 16,22-3 3-16,0-4 0 15,24 7-1-15,1-6-2 16,-1-1 3-16,15 4 2 15,-15-3 0-15,-10 2 2 16,7 4-6-16,-22-6-1 16,-17 9 0-16,-14 0 0 15,0 9-3-15,-17-6 2 16,-8 0 3-16,-14 1 1 16,-14-4-4-16,-18 0 1 15,-10 0 0-15,-11 0 0 16,-10 0-18-16,-11-4-5 0,-7 4-40 15,-11 0-16-15,-3-3-87 16,0 6-78 0,0 1 92-16</inkml:trace>
  <inkml:trace contextRef="#ctx0" brushRef="#br0" timeOffset="30206.0421">2297 7448 304 0,'-18'6'115'0,"18"-9"-62"0,-7 6-40 0,0-6 30 15,7 0-11-15,-4 0 28 32,4-10-7-17,0 1-28-15,4-1-7 0,3-3-6 16,3 1-3-16,5-4 0 15,9 6-3-15,5 1-1 16,-1 2 1-16,11 1 3 16,-1 0-6-16,22 5-4 15,-10 4 2-15,6 10 1 16,-3 6 4-16,-7 2 1 0,-11-5 8 16,-3 15 2-16,-18-3 5 15,-3 0 1-15,-15 4-10 16,-10 8-5-16,-7-2-5 15,-14-1-3-15,-1-6 1 16,5 7-1-16,2-10 0 16,-2 0 0-16,6-6-3 15,7 0 2-15,4-7 1 16,4-2 0-16,6-1-5 16,4-3-1-16,4-6 3 0,6 0 3 15,11 0-6-15,4 0-3 16,10 0 2-16,-3 0 2 15,10 3 3-15,-3 4 3 16,3 2-2-16,-10 7 0 16,4-1 1-16,-1 7 0 15,-14-3 0-15,0 6 2 16,-3-3-1-16,-4-3-1 16,-4 3 7-16,-6-6 3 15,-8-1-5-15,-6 1-3 16,-8 3 1-16,-10 6 2 15,-7-3-2-15,-18 0-2 16,3-7-3-16,-6 1-1 16,10-10-9-16,7 4-3 0,4-4-8 15,10-3-2-15,8-3-23 16,6-3-8-16,11-3-7 16,7-7-1-16,7-2-19 15,18-7-10-15,10-7-41 16</inkml:trace>
  <inkml:trace contextRef="#ctx0" brushRef="#br0" timeOffset="30867.7166">3859 7382 200 0,'0'-16'74'0,"7"16"-40"0,-14-9-13 0,7 9 25 16,0 0-4-16,0-9 2 16,-3-1-7-16,-1 1-2 15,1-10-20-15,-1 3 6 0,1 1 3 16,3-1-1-16,-11 0-2 15,4 0 2-15,-3 4 2 0,-8 6 2 16,0 3 1 0,-6 6-7-16,-12-3 0 0,5 9-3 15,-1 7 0 1,-11 6-5-16,5 9-3 0,2 16-5 16,1 3-4-16,-4 13-3 15,-3 9 1-15,-4 10 1 16,7 2 0-16,8 1 0 15,13 0 2-15,14-7-1 16,15-15 2-16,7-4 0 16,6-9 1-16,8-6-5 15,10-12-1-15,11-10 1 16,11-13 0-16,-4-12 1 16,7-7 2-16,-14-11-1 0,7-14-1 15,-14-3 1-15,-4-9-1 16,-7-3 2-16,-21 6 1 15,-10 0 1-15,-8 7 0 16,-27 15-5-16,-19 6 1 16,-20 26-2-16,-8 8 0 15,7 14 0-15,4 12-2 16,4 3-11-16,6-3-2 16,8-7-10-16,14 1-3 15,7 6-8-15,10 0-1 16,14 0-23-16,1-7-8 15,6 1-97 1,1-7-48-16</inkml:trace>
  <inkml:trace contextRef="#ctx0" brushRef="#br0" timeOffset="31559.0305">1647 8624 340 0,'4'-3'126'0,"0"3"-68"0,6-4-41 0,-6 4 33 0,10 0-10 15,3 0 1-15,5 0-8 16,6 0-3-16,11 0-16 15,-4 0 4-15,0 0 5 0,15 0-3 16,2-3 0-16,33-3-7 16,7-7 0-16,10-5-6 15,36-4-2-15,10 0 2 16,18-7 0-16,10 1-3 16,18 3-3-16,14 3 0 15,0 7 1-15,15-1-1 0,-15 13 2 16,11-7 0-16,-33 1 1 15,-6 3-2-15,-7-1-2 16,-18-2 1-16,-31 0 1 16,-18 2-28-16,-25 1-9 15,-21 0-47-15,-21 6-20 16,-15 6-72 0,-9 3-67-16,-15 7 95 15</inkml:trace>
  <inkml:trace contextRef="#ctx0" brushRef="#br0" timeOffset="32128.6354">2434 9031 312 0,'11'-28'118'0,"-15"22"-64"0,1 0-39 0,-1 6 31 15,1 0-1-15,3 0 14 16,-4 12-19-1,4 7-22-15,0 3 7 0,4 12 2 16,-1 10-1-16,1 9 2 16,-1 4-7-16,1 3-3 15,-1 5-8-15,-3-2-4 16,4 3-3-16,-4 0 0 16,0-4-2-16,0-5-1 0,0-10-8 15,0-6-3-15,0-7-27 16,0-15-11-16,3-6-27 15,4-4-12-15,0-12-83 16,4-3-55 0,0-4 101-16</inkml:trace>
  <inkml:trace contextRef="#ctx0" brushRef="#br0" timeOffset="32600.0438">3066 9282 364 0,'-4'-6'137'0,"1"6"-74"0,-1-3-51 0,1 3 32 15,-5 3-23-15,5 6-6 16,-1 1-9-16,-3 5-3 16,4 4-1-16,-1-6-4 0,4 2 1 15,0-2 1-15,4-4 0 16,3-6 4-16,-4-6 2 16,8-3 6-16,0-7 3 0,-4-2-4 15,0-4-1-15,-4-3 0 16,1 10 4-16,-4-4 1 15,-7 10 0-15,0 2-3 16,-4 11-2-16,0 5-9 16,4 7 0-16,-3 3-3 15,3-3 0-15,3 0 0 16,1-4 0-16,3-2-16 16,0-4-8-16,0 1-35 15,3-4-13-15,1-3-59 16,6-12-80-1</inkml:trace>
  <inkml:trace contextRef="#ctx0" brushRef="#br0" timeOffset="33223.3992">3344 8909 384 0,'-28'6'143'0,"14"-12"-78"0,0 6-58 0,10 0 29 16,1 6-10-16,3-6 2 15,0-6-10-15,3 6-3 16,1-3-8-16,10 3 6 0,4-6 4 16,-1-4-3-16,4 10 0 0,11 10-2 15,-4-1 0-15,8 0 0 16,-1 7 0-16,4 0 0 15,-15 3 0-15,-2 3 0 16,-8 3 2-16,-11 0-5 16,-3 0-1-16,-7-3-4 15,-7 0-3-15,-4-4 2 16,1 4 0-16,3-6-1 16,-4-3-2-16,8 2-2 15,2-5 1-15,1-4-8 16,4 0-4-16,6 1 2 15,8 2 2-15,7 0 2 0,10 4 3 16,11 6-5-16,-1 0 1 16,8-1 4-16,-10 4 4 15,6-3 1-15,-7 3-1 16,-10 0 1-16,-4 0 1 16,-3 6 5-16,-4 0 4 15,-7 1 0-15,-7-4 1 16,-7 3-2-16,-4-9-1 15,-13 3-3-15,-8-4-1 16,-11-2-3-16,-6-3-2 16,7-4-6-16,-4-3-4 15,7-6-8-15,11 3-3 16,0 4-18-16,10-4-5 16,4 3-12-16,7-3-5 0,7-3-5 15,3-9 1-15,8-1-87 16,7-2-49-1,17-7 95-15</inkml:trace>
  <inkml:trace contextRef="#ctx0" brushRef="#br0" timeOffset="33735.0267">4339 9016 292 0,'14'-13'110'0,"-7"7"-60"0,-3-7-30 0,-4 10 32 16,3-13-10-1,1 1-3-15,-1-7-19 0,5 0-10 16,2-3-6-16,-6 6-1 0,-1-6 2 16,1 0 9-16,-4 6 5 15,-4 0 8-15,-3 16 4 31,-7 6 0-31,0 7 1 16,-4 8-13-16,-3 14-6 16,-4 2-8-16,4 57-2 31,11 0-6-31,6-6 0 16,18-10-1-16,4-9 2 15,-1-13 1-15,8-15 1 0,10-13 0 16,4-9 0-16,14-13 0 15,-10-3 0 1,-1-10-3-16,-7-9 2 0,-3-6 3 16,-22 0 1-16,-24-3 1 15,-7 9 2-15,-18 10-1 16,1 3 2-16,-15 6-11 16,-14 15-4-16,-15 4-25 15,12 9-9-15,6 4-20 16,12 2-9-16,9 4-69 15,15-10-30-15,7 3 36 16</inkml:trace>
  <inkml:trace contextRef="#ctx0" brushRef="#br0" timeOffset="34410.7008">2148 10797 244 0,'4'-16'93'0,"-4"6"-50"0,7-5-15 15,0 9 30-15,0-7-6 16,11-3-1-16,-4-3-9 15,4 1-1-15,3 2-23 16,3 0 7-16,1 1 5 0,-4-1-5 16,4 0 0-16,0 4-12 15,6 2-3-15,5 4-2 0,17 6 2 16,10 6-3-16,4 4 1 16,-3 2 1-16,-11 16 5 15,-8 7 1-15,-16-1 3 16,-5 7-6-16,-13 3 1 15,-8 3-6-15,-13 0-2 16,-8-3-2-16,-7-6-3 16,-10-10 1-16,0-3-1 15,0-6-3-15,6 0 2 16,-2-7-1-16,6-2-2 16,7-7 0-16,4 3 0 15,7-3 0-15,7-3 0 16,7 0 3-16,7 0 2 0,11 0-5 15,3 6 1-15,-7-2-19 16,4-4-54 0,0 0-6-16,3-10-62 15,0-2-23-15,-3-4 12 16</inkml:trace>
  <inkml:trace contextRef="#ctx0" brushRef="#br0" timeOffset="34831.9726">3143 10671 268 0,'0'-22'101'0,"0"28"-54"0,0-12-20 0,7 3 32 15,-10 0 0-15,3-3 4 16,-4 2-9-16,1 4-3 15,3 0-28-15,0 0-1 0,-4 0 0 16,4 0-12-16,0-3-6 16,0 6-2-16,7-3 0 15,-3 0-3-15,-1-3-2 16,4 6 2-16,0-6 0 16,0 0 3-16,1 0 3 15,-1-3 4 1,-4 0 5-16,-3-1 1 0,0 4-4 15,-3-3-1-15,-1 6-4 16,4 0-1-16,0 9-3 16,-11-2-2-16,11-4-6 15,-7 9-4-15,0 4-14 16,0 0-7-16,11-1-28 16,-8-2-10-16,8-7-30 15,-1 3-10-15,1 1-52 16</inkml:trace>
  <inkml:trace contextRef="#ctx0" brushRef="#br0" timeOffset="35312.3091">3694 10226 332 0,'-7'-25'123'0,"10"15"-66"0,-10 1-27 0,3 0 39 16,4 5-15-16,-3 1-2 0,3 3-12 15,3 7-2-15,1 8-22 16,3 7 0-16,0 19 0 0,0 3-4 16,0 12-2-16,-3 1-5 15,6 2-2-15,-6 13 1 16,-1-6 0-16,1 6-7 15,-1-3 0-15,1-3-1 16,3-12-1-16,0-4-7 16,4-13-5-16,-4-8-20 15,0-8-6-15,0-8-13 0,3-13-5 16,5-13-29-16,-1-12-12 16,3-12-48-1</inkml:trace>
  <inkml:trace contextRef="#ctx0" brushRef="#br0" timeOffset="36015.9508">4272 10129 264 0,'14'-29'99'0,"-10"23"-54"0,3-3-15 0,-11 9 31 15,1-3-5-15,-1-4 2 16,4 7-16-16,-7 0-5 15,4 7-21-15,-8-4-1 0,-7 9-1 0,-3-5 1 16,0 2 1-16,-4 10-8 16,1 0-3-16,3 3-3 15,3 6-2-15,0 0 1 16,4-3-1-16,0 3 0 16,3-3 0-16,4 4-3 15,4-7 0-15,3-4-3 16,7 1 1-16,7-3 1 15,7-4 2-15,7-2-1 16,8-1 1-16,6 1 0 16,-3-1 0-16,3 10 2 15,-3 0 0-15,3-1 0 16,1 1 0-16,-8 3 0 0,0-3 0 16,-7 9 4-16,-3-3 5 15,-18 4 6-15,-3-1 5 16,-4-3-1-16,-11 6-2 15,-10-3-7-15,-4 1-4 16,1-4-1-16,-1-3 1 16,0-3-5-16,1-1-1 15,-8-8 0-15,4-7 0 16,3-6-3-16,7-7 2 16,8 1-4-16,-1-10 1 15,11-9 0-15,14-3 2 16,-3-7 1-16,6-9 1 15,1-3 0-15,7-10 0 16,6-12 6-16,5-6 4 0,3 2-5 16,-1 4-1-1,-2-3 0-15,-19 6 0 0,-10 19 0 16,-7 12 0-16,-7 10-7 16,-7 9-2-16,-11 13-5 15,1 12-1-15,3 7-12 16,-8 2-3-16,1-2-10 15,-7 6-5-15,7-4-18 16,-1-2-5-16,8-4-26 16,7 7-10-16,-3-3-41 15</inkml:trace>
  <inkml:trace contextRef="#ctx0" brushRef="#br0" timeOffset="37189.638">2621 11715 256 0,'-7'7'96'0,"4"-4"-52"0,-4-3-12 0,-1 0 33 0,5 0-10 16,-1 0 0-16,1 0-14 15,3 0-3-15,-4-3-21 16,1-1-4-16,3-2 1 0,0-3 3 15,3 2 2-15,4-2-8 16,4 3-4-16,10-7-2 16,14 4 1-16,-3 3-3 15,7 6 0-15,7 0 1 16,-11 6 2-16,-7-3 3 0,8 9 2 16,-5 14 1-16,-9-8 2 15,-8 7 10 1,-7 4-13-16,-4-1-5 15,-3 0-4 1,-3-6 0-16,-1 6-1 0,-6-3 2 16,3-3-4-16,-1-3 0 15,5-3-1-15,-4-4 0 16,3-2 0-16,1-7-2 16,6 6 0-16,1-2 0 15,3-4-2-15,-4-3 1 16,8 9-4-16,0-9 1 15,3 6-1-15,3-2 1 16,5-4 2-16,2 9 4 16,-3-3 1-16,4 4 3 15,-4-1-1-15,0 4-1 16,-3-7 3-16,0 0 0 16,-15 13 5-1,-17 0-2-15,-3 0-1 16,-8 6 0-1,-3-3-6-15,3 3-1 0,-7 0-6 16,-3-6-2-16,0-1-11 16,6-2-1-16,-2-3-5 15,9-4 0-15,12-3-40 16,3-3-6 0,14-6-2-16,3-6-89 15</inkml:trace>
  <inkml:trace contextRef="#ctx0" brushRef="#br0" timeOffset="37637.3566">3408 11875 380 0,'-4'-6'143'0,"8"6"-78"0,-4 6-65 0,0-6 27 0,0 0-15 16,0 0 1-16,0 0 1 15,0-6 1-15,0 3-8 16,0-4 2-16,0 4 4 0,0-6 4 15,0 0 4-15,0 2-5 16,0 4-1-16,0-3-3 16,0 6 2-16,0 3-7 15,0 3-4-15,0 1-2 16,0 2-1-16,0-6-3 16,0 6 2-16,0 1 1 15,0-1 0-15,0 1-9 0,0-1-2 16,0 4-21-16,0-4-6 15,0-3-27 1,3 1-12-16,-3-7-42 16,7-4-17-16,0 1 15 15</inkml:trace>
  <inkml:trace contextRef="#ctx0" brushRef="#br0" timeOffset="38149.437">3852 11524 240 0,'4'-25'90'0,"-8"9"-48"0,1-6-14 0,-1 10 30 16,4-1-10-16,0 1-4 15,0-4-5-15,-3 7 0 16,3-4-21-16,0 4 9 0,0 9 4 16,3 18-3-16,1 11 0 15,3 5-11-15,-4 16-3 16,1 7-6-16,-4 12-3 16,3 9-2-16,1-6-3 15,0-12 1-15,-1-7 1 16,1 4-6-16,-1-10-1 15,8-10-20-15,-4-5-7 16,-4-10-21-16,4-10-6 16,0-6-31-16,4-15-10 15,0 0-48 1</inkml:trace>
  <inkml:trace contextRef="#ctx0" brushRef="#br0" timeOffset="38615.1572">4078 11439 256 0,'-3'-12'96'0,"3"6"-52"0,3-1-25 16,-3 4 29-16,11 0-4 15,3 0 4-15,3 3-10 16,-2 0 0-16,13 6-22 15,4 7 4-15,-1 5 3 0,-2 4-6 0,-1 7-2 16,-4 5 7-16,1 7 3 16,-4 0-7-16,-3 12-3 15,-7-3 0-15,-1-3 1 16,-10 0-7-16,0-6-3 16,-7-3-3-16,0-4 0 15,-4-6-2-15,-3-6 2 16,-3-6-2-16,-1 0-1 15,-3-4-2-15,3-6-1 16,-6-2-3-16,6-8 1 16,7-2 1-16,8-6-1 15,10-4 4-15,3 3 0 16,15-5 1-16,-7 5 0 0,3 4 2 16,0 2 1-16,4 4-4 15,-1 3-1-15,5 3-19 16,-12 4-9-16,1-1-28 15,-4 0-11-15,-3 0-28 16,-4 1-9-16</inkml:trace>
  <inkml:trace contextRef="#ctx0" brushRef="#br0" timeOffset="39259.9136">2663 12841 296 0,'15'-31'112'0,"-1"21"-60"0,-7-15-28 16,-4 22 74 15,-3 12-13-31,0 23-31 16,0-7-18-16,0 12-23 15,0-5-4-15,4 21 1 16,3 19 3 0,7-6 4-16,7-13-7 0,-3 1-1 15,3-17-3-15,-3-12 1 16,6-6-2-16,-3-9 0 16,4-4-3-16,3-6-2 15,-6-6-2-15,6-4-1 16,-4-2-25-16,1-1-11 15,0-6-22-15,-11 7-7 16,4-1-19-16,3 4-6 16,-11-4-64-1</inkml:trace>
  <inkml:trace contextRef="#ctx0" brushRef="#br0" timeOffset="39575.2114">3090 12741 316 0,'4'-10'118'0,"-4"10"-64"0,0-12-30 16,0 12 35-16,0 0-8 16,0 6 0-16,0 10-11 15,3 9-5-15,1 12-19 16,-1 4-3-16,12 3-2 0,-12 9-2 15,11 22 0-15,-10 4-3 16,6 12-1-16,-3-16-6 16,-3-22-1-16,6 26-13 15,1-7-16 1,3-19-8-16,0-25-23 0,0-9-11 16,4-9-56-16,-4-10-25 15,4-10 29 1</inkml:trace>
  <inkml:trace contextRef="#ctx0" brushRef="#br0" timeOffset="39912.7213">3503 13023 336 0,'-10'0'126'0,"6"0"-68"15,0 12-48-15,1-2 30 0,3 5-11 16,0-11-2-16,0 5-4 16,0 0-3-16,0-2-10 15,0-14 7-15,3-2 3 0,1 0-2 16,0-1 0-16,-1 7-8 16,1-3-4-16,-4-4-3 15,0 10-3-15,0-3-2 16,0 3 1-16,0 0-17 15,-4 3-8-15,1 7-4 16,3-1 0-16,0 4-18 16,3-4-67-16,4 0 5 15,7-2-28 1</inkml:trace>
  <inkml:trace contextRef="#ctx0" brushRef="#br0" timeOffset="40539.0058">4343 12631 256 0,'0'-38'96'0,"-4"16"-52"0,8 10-25 0,-4 12 29 0,-4-3-8 16,1-1-1-16,-1-5-5 15,-3 0-1-15,0-4-18 16,-7-3 6-16,3 7 6 0,-3 0 5 16,0-1 3-16,-4 7-4 15,-3 6-1-15,-10 3-11 16,2 4-4-16,5 2-8 15,-8 7-3-15,4 16-2 16,-1 9-2-16,5 3-2 16,10 0 1-16,-4-3 1 0,14-4 2 15,8-2-3-15,7-10-2 16,6-6 2-16,4-9 0 16,-3 2 1-16,14-21 0 15,0-10 2-15,-1-12 1 16,-3-9-1-16,-3-7 1 15,-4-3-2-15,-3 9-1 16,-4 7 1-16,-3 9-1 16,-8 3 13-16,1 6 6 15,-1 4-7-15,1 31-2 16,-4 15-4 0,0 20-1-16,0 6-1 15,-4 6-2-15,1 6 1 16,-1 16-2-16,4 3-1 0,-7-3-6 15,4-19-4-15,-1-16-25 16,-3-2-12-16,4-14-34 16,-1-8-143-1,-7 9-40 1,-3-10 106-16</inkml:trace>
  <inkml:trace contextRef="#ctx0" brushRef="#br0" timeOffset="40926.5486">3023 14249 312 0,'11'-19'118'0,"-11"0"-64"0,0 0-45 16,0 16 42-1,-4-13-10-15</inkml:trace>
  <inkml:trace contextRef="#ctx0" brushRef="#br0" timeOffset="41362.6832">3020 14136 636 0,'-7'-22'31'0,"-7"0"-5"0,3 3-7 16,0 3-3-16,1 4 3 16,-1 6 0-16,-3-1 1 15,0 4 0-15,0-3-9 16,3 25-4-16,1 15-4 0,-8 10-3 16,4 9 1-16,3 10-1 15,-3 0 0-15,7 25 0 16,4-7 0-16,6 10 2 15,4 3-3-15,4-3 0 16,3 3 1-16,4-19 0 16,3-15-5-16,-4-10-1 15,12-18-2-15,6-29 2 16,7-22 4-16,-3 3 1 16,7-9 1-16,0-13 0 15,-14-5 2-15,-4 2 1 16,-11 0-1-16,-6-3 1 15,-11 3-2-15,-7-6-1 0,-11 19 5 16,-6 0 1 0,-5 19-2-16,1 12-1 0,-11 15-3 15,8 8-3-15,2 2-3 16,12 19-1-16,-4-6-1 16,7-7 0-16,6 13-33 15,8-3-6 1,8-16-3-16,9-3-17 15,8-15-5-15,3-17-89 16</inkml:trace>
  <inkml:trace contextRef="#ctx0" brushRef="#br0" timeOffset="41767.2564">3612 14471 324 0,'-10'0'121'0,"6"0"-66"0,1 0-64 16,3 10 99-16,0-4-29 15,0 0-17-15,0-3-14 16,0-3-19-16,0 0-3 0,0 0 2 15,0 0-6-15,0 0 0 16,0-3 2-16,0-3 3 16,0 0-2-16,0-4 1 0,0 1 4 15,0 6 2-15,0-3 1 16,0 6 4-16,-4 6-9 16,1-3-3-16,-1 3-4 15,1 10 0-15,-1 6-7 16,-3 3 1-16,4 3-23 15,-1-3-8-15,4-3-60 16,4 0-2 0,-1-6-4-16,4-16-66 15</inkml:trace>
  <inkml:trace contextRef="#ctx0" brushRef="#br0" timeOffset="42486.4037">4427 14211 236 0,'7'-41'88'0,"-3"23"-48"0,-1-11-38 0,-3 14 17 0,0-7 1 16,0 3 4-16,0 0 1 16,0 7 2-16,-3-4-15 15,-1 0 9-15,1 0 2 0,-4-2 6 16,0-1 5-16,0-3-8 15,0 0-3-15,0 3 0 16,-15 3 0-16,1 4-4 16,-10 3 1-16,-5 5-2 15,-3 11 0-15,1 8 0 16,2 7-2-16,8 0-8 16,-7 32-3-16,7 11-1 0,3 11 2 15,7-20-3-15,4 35 0 16,4 16-1-16,-1-7 1 15,11 3-2-15,11-15 2 16,3 0-4-16,10 6-2 16,15-9 2-16,0-26 0 15,10-9 1-15,-6-18 0 16,3-17 0-16,-1-21 2 16,5-19-1-16,6 3 2 15,1-12-4-15,-1-13 0 16,-10 0 1-16,-4-13 2 15,-13 0-1-15,-8 4 2 16,-14 3-2-16,-11 12 2 16,-20 13 0-16,-15 6 3 0,-7 16-3 15,4 24 0-15,-8 17-1 16,-3 18-2-16,7 13-2 16,4-3 1-16,3 12-4 15,15-3-1-15,2-19-30 16,22-12-12-16,4-6-43 15,17-26-20-15,-7-18-73 16</inkml:trace>
  <inkml:trace contextRef="#ctx0" brushRef="#br0" timeOffset="51208.3416">4632 13546 164 0,'-4'-9'63'0,"8"0"-34"0,0 9-21 15,-4 0 16-15,0-4-10 16,-4-2-1-16,8 3-3 16,-4 6 1-16,0-3-6 15,0 0 15-15,0 0 6 0,0 0-9 16,-8 0-2-16,8 0 0 16,-10 0 0-16,3-3-4 15,0 3-1-15,-4 6 2 16,1-6 3-16,-1 3-6 15,0-3-1-15,1-3 0 0,-1 6 0 16,-3 1 2-16,4 2 1 16,-8-3 1-16,0-3 2 15,1 0-5-15,3 0-1 16,-1 0-2-16,-2 0-1 16,3-3-3-16,-11 3 1 15,7 0 2-15,-13-6 7 16,-1 6-3-1,0 9 3-15,-10-9-1 16,6 9-3-16,5-9 0 16,-1 0-5-16,0 0 0 0,0-3-1 15,4-3 1-15,0 6-2 16,0-9 2-16,-4 5-2 16,4 1 2-16,-4 3 2 15,-3-3 4-15,-8 6-2 16,1 4-2-16,-11 2 0 15,7-3 1-15,1-3-1 16,-1 7 2-16,0-4-9 16,-11-3 0-16,1 3 2 15,-4-2 4-15,0-4-6 16,-4 12 0-16,1 1 2 16,3 2 2-16,-7 4 2 15,0 6 2-15,-4 7-3 16,-6-1 0-16,6 3 3 15,8 4 1-15,-4-7-6 0,3 4 0 16,1-4-1-16,-1-9 0 16,1 16 2-16,3-1 1 15,-4 1-4-15,8 3 1 16,10 9 0-16,-11 3 0 16,12 7 0-16,-5-1 2 15,8 7-3-15,7 3 0 16,3 0-1-16,-7 7 0 15,11 2 2-15,3-3 2 16,0 13-1-16,4 3-1 16,7 0 1-16,11 3-1 15,10-3 2-15,7 0 1 0,14 0-1 16,7 6 1-16,4-6 0 16,18-10 3-1,3 4-3-15,21 6 0 0,14 0-1 16,-7-10-2-16,11 7-2 15,14-13 1-15,7-2 1 16,31-4 2-16,8-16-3 16,3-9 0-16,1-13 1 15,17-15 2-15,-8-13-1 16,12-3-1-16,-1-10 1 16,-3 1 1-16,4-3-3 15,-15-14-2-15,-3-2 2 16,-4-9 2-16,-10-14 0 15,-22-21-1-15,-6-12 3 0,-8-10 0 16,1-22 1-16,-11 0 0 16,-15 0-5-16,-6-4 1 15,-7-18 2-15,-11 13 1 16,-18 3-8-16,0-7-2 16,-13-9 2-16,-15 13 0 15,-14-13-2-15,-11-16 2 16,-10 4 1-16,-14-1-1 15,-7-12 1-15,-4 22 3 16,-14 22-5-16,-11 12 2 16,-13 16-7-16,-18 22-1 15,-8 22-13-15,-24 16-4 0,-10 15-5 16,-4 19-1-16,-11 13-1 16,7 3 0-16,22 6-5 15,10 0 1-15,18-3-97 16</inkml:trace>
  <inkml:trace contextRef="#ctx0" brushRef="#br0" timeOffset="53565.8863">8946 6495 356 0,'-10'-7'132'0,"10"20"-72"0,0-16-41 0,-4 6 32 15,4-3-22-15,0 0 8 16,14 3-7 0,4-3-16-16,7 3 3 0,3-3 3 15,0-3-5-15,0 3 2 16,8 3-10-16,6-6-2 15,18 3-3-15,4-6-2 16,6 0 1-16,-6-7 1 16,-8 0-1-16,-3-2-1 0,-7 5-15 15,-11 1-7-15,-10 3-29 16,-11 6-10 0,-7 6-43-16,-4 3-19 0,-3 1-29 15</inkml:trace>
  <inkml:trace contextRef="#ctx0" brushRef="#br0" timeOffset="53836.9515">9049 7037 348 0,'-14'3'129'0,"10"-6"-70"0,8 3-45 0,-1 0 31 15,4 0-5-15,7 0 3 16,4 0-7-16,0 0-1 16,3-3-20-16,11 0-2 0,6-3 0 15,22 2-7-15,0 1-1 16,4 0-3-16,-8-3-2 16,-3 6-4-16,4-3-2 15,-1 6-33-15,8 0-11 16,-1 0-43-16,1-6-19 15</inkml:trace>
  <inkml:trace contextRef="#ctx0" brushRef="#br0" timeOffset="54753.1157">11663 6122 240 0,'10'-26'90'0,"-3"14"-48"0,4-1-31 0,-7 4 23 16,-1-10 0-16,4 0 1 16,-3-3-1-16,-1 0-1 15,1-3-18-15,-4-9 6 0,-4 9 3 16,-3-3-1-16,-3 2-2 15,-5-2-3-15,-2 6-1 16,-1-3-9-16,1 0-3 16,-1 3-3-16,-3 0-2 15,-7 0 3-15,-1 7 0 16,-6-1-1-16,-4 3 1 16,-14 7-7-16,-3 6 1 0,-4 6 1 15,7 10 3-15,-3 6 2 16,-4 6 1-16,3 10-2 15,1 6 1-15,3 6-2 16,7 3 2-16,7-6-4 16,11 13 0-16,10-7 1 15,15-3 0-15,10 0 0 16,21-6 0-16,7 0 0 16,4-12 2-16,3-10-1 0,11-7 2 15,11-8-2-15,3-7 2 16,3-10-2-16,-3-6 2 15,-3-12-2-15,-4-9 2 16,0-1-4-16,-7-12 0 16,-4-7 3-16,-3-5 3 15,-11 2-2-15,-6 10 0 16,-12 3-1-16,-10 9-2 16,-3 10 1-16,-8 12 1 15,-6 13-3-15,-4 16 0 16,-1 12 5-16,-2 16 2 15,-1 12 6-15,4 19 5 16,0 13 4-16,3 21 4 16,1 10-4-16,-1 13-3 0,4 18-10 15,0-9-3-15,4-6-3 16,3-10 1-16,0-12-2 16,0-13-1-16,3-19 1 15,1-12-1-15,-1-15-18 16,1-14-8-16,-1-9-44 15,1-6-19-15,-1-9-38 16,8-16-15-16,-1-10-12 16</inkml:trace>
  <inkml:trace contextRef="#ctx0" brushRef="#br0" timeOffset="55201.7943">12065 7266 344 0,'-11'-16'129'0,"8"7"-70"0,-4-4-34 0,3 7 38 15,1 3-16-15,-1-6-5 16,1-7-11-16,-1-9-3 16,4 0-15-16,0-7 1 0,0-12 0 15,4-9-1-15,3-10 0 0,10-2-3 16,8-4 1 0,3 6-4-16,15 6-2 15,3 4-2-15,-1 12 0 0,-2 13-4 16,-4 12-2-16,-4 13 2 15,-7 19 2-15,-3 15 2 16,-8 29 3-16,-3 12 1 16,-10 3 1-16,0 7-4 15,-4-7-3-15,3-6-5 16,-3-3 0-16,4-10-27 16,-4-5-9-16,0-14-46 15,0-9-18-15,3-12-97 16</inkml:trace>
  <inkml:trace contextRef="#ctx0" brushRef="#br0" timeOffset="55698.0708">12658 5444 360 0,'3'-34'134'0,"1"31"-72"0,-1-13-46 0,-3 13 32 0,0-3-17 16,4 2-4-16,-1 4-9 16,8 0-1-16,3 7-10 15,11 5 0-15,6 7 3 0,5 3-6 16,3 6-2-16,-8 0 5 15,1 4 3-15,-4 12 6 16,-10 28 4 0,-8 0 10-1,-10-6 5-15,-14-7-16 16,-14-9-8-16,-11-9-10 16,-24 3-1-1,6-16 2 1,12-9 1-16,6-3-4 0,11-7 1 15,6-2-5-15,12-4 1 16,13 3 0-16,11-6-1 16,18 0 6-16,10 3 1 15,8 3-11-15,-1-3-4 16,-3 13-43-16,-4 0-15 16,1 0-57-16,-4-1-23 15,6-2-13 1</inkml:trace>
  <inkml:trace contextRef="#ctx0" brushRef="#br0" timeOffset="56103.6217">13624 6316 408 0,'4'-50'154'0,"-8"34"-84"0,1-9-57 16,-1 16 35-16,1-1-12 15,3 4-1-15,0 3-15 16,3 6-5-16,1 6-9 15,-1 13 3-15,1 16 1 0,3 9-3 0,0 6 1 16,-4 16-5-16,1 3 0 16,7 10-1-16,-8-1 1 15,-3-5-11-15,4-7-2 16,-4 0-13-16,3-10-3 16,-3-9-6-16,-3-12 0 15,3-7-29-15,-7-9-11 16,-4-6-61-16,-3-13-27 15,0-3 37 1</inkml:trace>
  <inkml:trace contextRef="#ctx0" brushRef="#br0" timeOffset="56299.3893">13324 6745 348 0,'-14'-18'132'0,"14"18"-72"0,0 3-70 0,14 3 75 16,4-3-18-16,10-3-9 15,15 0-6-15,10-3-19 16,21-3-3-16,3 3-3 0,-6-7-8 16,-8 4-1-16,1 3-33 15,-1-3-12-15,-3 6-31 16,4 0-11-16,-4 0-70 16</inkml:trace>
  <inkml:trace contextRef="#ctx0" brushRef="#br0" timeOffset="56943.3309">15265 6125 296 0,'3'-25'112'0,"1"9"-60"0,-1 6-47 0,1 7 24 16,-1-12-7-16,1 2 1 15,3-6-1-15,-4-6-2 16,1 0-10-16,0-3 2 0,-4 3 4 16,0 3 1-16,-8 0-1 15,-6 0 7-15,-3 9 3 0,-4 1-10 16,-11 6-4-16,-7 6-3 15,-7 15 1-15,-3 14-3 16,6 5-2-16,-6 10-2 16,-7 19 0-16,-4 2-2 15,-7 26 2-15,3 3 0 16,4 10 1-16,7 9 0 16,11-13 2-16,10 7-1 15,14-19 2-15,18-13-6 16,15-3-3-16,16-9 1 15,22-13 0-15,4-16 1 16,3-12 2-16,10-3-3 0,11-19 0 16,4-9 1-1,-4-10 2-15,-7-9-1 16,-10-13-1-16,-8-6 1 0,-10 6 1 16,-18 0 1-16,-14 4 3 15,-10 5 3-15,-15 7 2 16,-13 13-5-16,-29 9-2 15,-11 18-4-15,1 7-1 16,3 16 1-16,7 3 0 16,3-1-11-16,12 1-3 15,9 0-11-15,15-7-4 16,14-2-15-16,7-10-5 16,18 3-29-16,24-10-13 15,8-8-70-15</inkml:trace>
  <inkml:trace contextRef="#ctx0" brushRef="#br0" timeOffset="57303.3089">15857 7062 428 0,'-10'-34'162'0,"-1"18"-88"0,8-15-69 0,3 18 35 16,0-15-17-16,3-7-1 16,1-5-4-16,6 2 0 15,8 0-9-15,10 4 6 0,7 6 2 16,15 9 4-16,3 9 2 16,3 14-8-16,-6 11-2 15,-8 10-7-15,-3 13-4 16,-4 9-1-16,-3 0 1 15,-8-3-10-15,-2 0-2 16,2 0-8-16,-6-7-2 16,0-2-16-16,-1-7-4 15,-3-9-17-15,0 3-4 16,1-6-27-16,16-16-121 31</inkml:trace>
  <inkml:trace contextRef="#ctx0" brushRef="#br0" timeOffset="57905.6251">17808 5958 348 0,'4'-21'132'0,"-1"14"-72"0,4 4-39 0,-3 3 35 0,3-6-10 16,0 6-2-16,7 9 1 15,0 7 1-15,4 9-24 16,3 6-2-16,-3 20-1 0,-1 14-9 16,-6 17-1-16,-1 6-5 15,5 12-3-15,-1 0 0 16,0-2 1-16,3-7-8 15,1-16-1-15,-4-13-14 16,0-11-4-16,0-14-31 16,-7-9-14-16,-7-9-36 15,-7-16-16-15,-7-3-40 16</inkml:trace>
  <inkml:trace contextRef="#ctx0" brushRef="#br0" timeOffset="58114.8216">17508 6470 320 0,'-31'9'121'0,"45"0"-66"0,14 7-29 0,-7-10 34 15,11-3-10-15,10 1 0 16,18-4-6-16,18-4-3 16,17-2-22-16,-3-3-9 0,-4-1-3 15,-7 1-20-15,-3 6-8 16,-1-3-29-16,1 6-13 0,-4 6-44 15,0-12-18-15,-3 6-23 16</inkml:trace>
  <inkml:trace contextRef="#ctx0" brushRef="#br0" timeOffset="58730.2168">19907 6162 300 0,'21'-25'112'0,"-17"16"-60"0,3-4-56 16,-3 10 21-16,-1-3-7 0,1 0 2 15,3-1 9-15,-4-2 4 16,4 6-13-16,0-7 15 16,0-5 7-16,4-4-3 0,0-3 2 15,3-9-10-15,0-7-4 16,-4-3-9-16,-3-3-2 15,0-3 2-15,-3 10 1 16,-11 2 6-16,-7 7 3 16,-7 3-6-16,-15 12-1 15,-2 7-5-15,-12 22-3 16,4 3-2-16,-7 12-3 16,-10 10 1-16,-15 15-1 15,-3 10 0-15,0 12 2 16,10 10-1-16,8 19-1 15,3-7 1-15,18 3 1 0,13-2-1 16,19-10-1-16,10-10-2 16,17-9-1-16,15-9 2 15,21-13 2-15,7-12-2 16,7-13 0-16,0-9 1 16,4-16 0-16,10-13 0 15,-4-12 0-15,-6-6 2 16,-15-7 1-16,-13-3 3 15,-19-3 1-15,-13 7 1 16,-18 5 0-16,-25 10-2 16,-14 10-1-16,-3 12-3 15,-11 16 1-15,-7 9-7 0,0 3 1 16,7 6-15-16,11 7-3 16,13 0-13-16,22 0-7 15,21-4-15-15,18-5-5 16,14-7-24-16,7-10-12 15,14-5-57 1</inkml:trace>
  <inkml:trace contextRef="#ctx0" brushRef="#br0" timeOffset="59120.6161">20578 6990 372 0,'-15'-9'140'0,"5"15"-76"0,-11-25-33 0,10 13 42 0,1-7-19 16,-8-12-6-16,7-6-22 16,4 3-8-16,7-13-11 15,11-9-3-15,3 3 0 0,11 3-2 16,-1 0 1-16,8 6 2 15,10 10 2-15,11 12 3 16,7 10 4-16,7 9-4 16,-7 10 2-16,-7 12-7 15,-3 6-1-15,-8 7-2 0,-7 3 1 16,-3 6 2 0,-4 0 4-16,-3 0-26 15,0-7-11-15,-4-5-10 0,0-4-5 16,-3-9-9-16,3 3-3 15,7-9-30-15,0-7-10 16,4-12-73 0</inkml:trace>
  <inkml:trace contextRef="#ctx0" brushRef="#br0" timeOffset="59497.769">22232 5871 384 0,'4'-13'143'0,"-4"10"-78"0,-4 6-36 15,1-6 39-15,3 3-15 16,-4 0-1 0,0 19-26-16,4 12-14 15,4 4-4-15,0 21-2 0,6 13 0 0,8 13-1 16,3 2-3 0,7-2-2-16,4 2-2 0,10-2 1 15,-6-10-10-15,-5-6-5 16,-3-10-25-16,-3-9-9 15,-7-12-31-15,-4-10-12 16,-3-12-87 0</inkml:trace>
  <inkml:trace contextRef="#ctx0" brushRef="#br0" timeOffset="59751.29">21678 6457 368 0,'4'3'140'16,"10"7"-76"-16,21-10-46 0,-10 6 36 0,17-3-6 15,18-6 4-15,11 3-12 16,17 0-4-16,14-6-20 16,-7 2-6-16,1-2-2 0,-1-3-11 15,0-1-3-15,4 10-32 16,-4-3-15-16,-17-3-24 15,-4-3-9-15,-7 5-36 16,0-5-15-16,-4-4 10 16</inkml:trace>
  <inkml:trace contextRef="#ctx0" brushRef="#br0" timeOffset="60099.3739">23435 5764 364 0,'0'-3'137'0,"0"3"-74"0,-3 12-51 0,-5-2 32 16,-2 9-12-16,-1 3 1 15,-3 12-12-15,-3 4-3 16,6-4-10-16,0-6 1 0,4 10 2 15,7-3-2-15,11-1 2 16,7 1-2-16,6-4 0 0,4-6-5 16,8 0-3-16,6 0 0 15,7-3-1-15,4-6-5 16,0-4-1-16,-3-2-24 16,-8-7-8-16,0-3-29 15,-10-6-10-15,-7-4-52 16,-8-5-22-16,-2-4 31 15</inkml:trace>
  <inkml:trace contextRef="#ctx0" brushRef="#br0" timeOffset="60383.4651">23992 5805 316 0,'4'-10'118'0,"-8"1"-64"0,4 18-30 0,0-12 35 15,0 3-10-15,-3 3 1 16,-4 16-6-16,0 0-1 16,-4 12-23-16,1 7-1 0,-4 6 2 15,-1 9-6-15,5 13 2 16,3 12-6-16,0 7 1 16,7-6-9-16,0 11-4 15,3-2-3-15,4-6 3 16,-3-13-9-16,3 6-3 15,3-9-20-15,-2-10-6 16,-1-12-37-16,-7-6-14 16,-4-7-101-1</inkml:trace>
  <inkml:trace contextRef="#ctx0" brushRef="#br0" timeOffset="61057.3973">16584 5128 332 0,'39'-22'123'0,"-14"28"-66"0,10 10-38 16,-17-4 34-16,3 13-7 16,3 19 0-1,19 91 10-15,-4 25 6 16,-8 6-33-1,-3 38-11-15,-10-4-9 0,-7 26-5 16,-40 125-3 0,5-59-5-16,-11-44 0 15,-1-54-18-15,1-37-8 16,0-38-37-16,3-28-17 16,-10-25-115-1</inkml:trace>
  <inkml:trace contextRef="#ctx0" brushRef="#br0" timeOffset="61732.497">11070 4986 268 0,'0'-21'101'16,"-3"27"-54"-16,-1-12-35 0,1 9 26 0,-8 0-9 15,-3 9 0-15,-7 10 1 16,-7 7 1-16,-8 27-16 16,-6 13 6-16,0 31 6 0,-4 23-4 15,0 40 1-15,4 40-11 16,3 26-5-16,7 35-5 16,11-1-3-16,7-9-2 15,14-25 1-15,17-22-6 16,19-28-3-16,17-32-30 15,6-22-13-15,-2-18-127 16</inkml:trace>
  <inkml:trace contextRef="#ctx0" brushRef="#br0" timeOffset="62678.7014">19339 4613 332 0,'4'-15'123'0,"-8"18"-66"0,4 0-49 0,-3 0 29 15,-8 6-8-15,-6 20 3 16,-5 21-7-16,-6 28-3 31,-67 151-12-31,0 22 2 0,10 6 2 16,11 19-5-16,7 9-3 15,10-12-3-15,22-6-3 16,10-32-2-16,25-9 1 16,11-35-10-16,14-31-5 15,21-29-12-15,14-24-5 16,7-29-13-16,0-24-6 16,3-29-107-16</inkml:trace>
  <inkml:trace contextRef="#ctx0" brushRef="#br0" timeOffset="63294.2771">24772 4820 296 0,'-25'-37'110'0,"22"27"-60"0,3-2-39 16,0 2 26-16,7-2-9 15,11-4-2-15,6 4 5 16,8 2 3-16,3 13-18 16,11 29 6-16,14 30 5 0,0 26 2 15,-7 47 5-15,-7 19-12 16,-14 34-3-16,-15 12-9 15,-10 23-2-15,-7-13-6 16,-21-6-2-16,-7 0-9 16,-11-22-4-16,0-19-26 15,0-16-13-15,1-18-38 16,-5-20-18-16,1-21-58 16</inkml:trace>
  <inkml:trace contextRef="#ctx0" brushRef="#br0" timeOffset="64075.1068">8816 9536 296 0,'-4'0'112'0,"4"0"-60"0,0 0-41 16,0 0 28-16,7 6 1 16,8-3 5-16,9-3-4 15,8 0-1-15,10 0-22 16,4 0 9-16,0-9 4 0,11 0-10 15,10 2-2-15,10-2-9 16,4 0-4-16,-7-1-3 16,0 1-3-16,1 3-6 15,-1 2-1-15,-7 4-24 16,-4 7-9-16,-10 2-17 0,-7 4-7 16,-11 2-34-16,-10-5-14 15,-11 5-27 1</inkml:trace>
  <inkml:trace contextRef="#ctx0" brushRef="#br0" timeOffset="64347.1431">9183 10075 328 0,'-7'10'123'0,"7"-4"-66"0,7-3-38 0,-4 0 32 0,4 0 0 15,8 1 5-15,6-4-9 16,7 3-4-16,11 0-24 16,7-3 6-16,10 0 3 0,-3-3-13 15,7 0-3-15,14 3-8 16,11-4-1-16,3-2-3 16,-7-3-1-16,-3 6-26 15,3-7-11-15,7 1-45 16,-7-1-20-16,-10 1-97 15</inkml:trace>
  <inkml:trace contextRef="#ctx0" brushRef="#br0" timeOffset="65247.7975">11130 9000 340 0,'-14'-22'126'0,"11"13"-68"0,-5 2-37 15,5 1 33-15,-4-3-12 16,3-1 1-16,1 1-8 15,-1-1-1-15,1 7-19 16,3-3-7-16,3-3-1 0,8-1-4 16,10-2 0-16,18 2 8 15,14-2 2-15,14 5-4 16,0 4-1-16,0 6 2 16,0 7 1-16,0 5-3 0,-7 1-3 15,-14 12 9-15,-15 4 2 16,-13 9-5-16,-14-1-2 15,-15 14 1-15,-10 2 4 16,-7-3-10-16,-1 1-2 16,-6-7-2-16,0-7 0 15,0-8 2-15,3-7 1 16,4-6-1-16,6-4-2 16,5-2-2-16,6-1-3 15,18-2 0 1,11-1 3-1,3 1-1-15,0-1-1 0,4 4 0 16,10 5 0 0,8 4 9-16,10 0 4 0,6 16-15 15,5 6-6-15,-4 6 4 16,-11 0 1-16,-6-9 2 16,-5 6 4-16,-2 3 0 15,-8-6 1-15,-7-3 2 16,-10-7 1-16,-4 1 1 15,-7-1 0-15,-4 1 2 16,-10-4 3-16,-14 0-4 16,-11 1-3-16,-17-1-4 15,-8-6-1-15,1-6 2 16,-1 0 0-16,-3-7-10 0,0-2-3 16,-3-10-15-16,13 6-4 15,15-3-14-15,14-3-3 16,17-3-15-16,18-3-6 15,11-7-15-15,10-2-4 16,4-1-50 0</inkml:trace>
  <inkml:trace contextRef="#ctx0" brushRef="#br0" timeOffset="65697.7873">12584 10075 416 0,'-15'0'156'0,"1"-3"-84"0,4-6-42 16,3 3 42-16,0 2-28 15,0-5-8-15,0-4-15 16,3-5-6-16,-3-4-8 16,3-10-5-16,4-5 1 0,4-4 0 15,7-6 1-15,13 0-2 16,12 6 1-16,13-6-2 16,7 9 2-16,1 10-2 0,-4 6-1 15,-7 13 1-15,-1 12 1 16,-2 10-1-16,-1 15-1 15,-7 6 3-15,-6 10 2 16,-5 0-4-16,-3-6-3 16,-3 6-8-16,-7-4-4 15,-1-8-17-15,-3 2-7 16,0-9-20-16,-3-6-8 16,-1-3-23-16,1-1-8 15</inkml:trace>
  <inkml:trace contextRef="#ctx0" brushRef="#br0" timeOffset="66118.3236">13847 8376 364 0,'21'-50'134'0,"-11"31"-72"0,-3 6-50 15,-7 10 30-15,0 0-2 16,0 3 5-16,-3 0-13 0,-4 3-7 16,-4 4-14-16,1 2 1 0,-8 13 4 15,-3 6-2-15,0 10 2 16,-1 21 0-16,-6 20 2 15,0 18-4-15,0 22 0 16,0 19-4-16,-1 6 1 16,12 4-6-16,10 2-3 15,10-9-4-15,11-22 1 16,18-9-4-16,10-22-1 16,8-10-11-16,-8-12-3 15,7-16-23-15,-3-6-8 16,0-12-26-16,0-14-9 15,-4 1-49-15,1-9-19 16,-4-14 27 0</inkml:trace>
  <inkml:trace contextRef="#ctx0" brushRef="#br0" timeOffset="66945.7449">14362 8925 288 0,'-15'-7'110'0,"8"4"-60"0,-7-3-25 0,7 6 31 15,0-3-8-15,0-3 1 16,0-4-10-16,7 1-4 15,0-4-19-15,7-6 3 0,7-3 4 16,7 1-8-16,1-5-1 16,2 1-4-16,40 19 1 15,-4 6 3 1,0 6 3 0,-7 23-5-16,-7-11 1 0,-11 11 1 15,-11-4 3-15,-6 6-5 16,-18 7 1-16,-10-1-10 15,-8 4-4-15,-7-10 0 16,1 1 2-16,-1-4-2 16,0-6 0-16,4-3 1 15,3-4 0-15,8-5-7 16,3-1-3-16,3 1 3 16,8-1 2-16,3 4-2 15,14 2 2-15,4 1-2 16,6 9 2-16,8-6 1 0,3 9-1 15,-6 0 1 1,-1 0 3-16,0 1 0 16,4 2 1-16,-4 7 0 0,-6-4 2 15,-5-2 1-15,-6-4 1 16,-7 0 2-16,-8 0 3 16,-6 4 2-16,-8-4 3 15,-7 0-7-15,1-6-2 16,-12 3-3-16,-13-6-2 15,-11-3-2-15,-3-7-1 16,-1 7-5-16,4-13-2 16,11 3-13-16,7-6-3 15,7-6-24-15,10 6-10 16,7-10-19-16,11 10-6 16,11-3-58-16,17-9-60 15,7 2 72-15</inkml:trace>
  <inkml:trace contextRef="#ctx0" brushRef="#br0" timeOffset="67347.8319">15423 9721 472 0,'-10'-16'176'0,"3"7"-96"0,0-16-69 0,3 15 37 16,1-11-22-16,-1-11-4 15,1-2-9-15,3-7-3 16,3-6-6-16,4-10-1 0,7 10 1 16,8-3 2-16,6 10 1 15,11 5-6-15,10 7 0 16,4 6-1-16,0 12 0 15,-7 10 0-15,-4 10 2 16,-7 12-1-16,-3 6 2 16,-4 10 0-16,-7-4 3 15,-3 4-5-15,-4 3-3 16,-3 2 1-16,-4-8 2 16,0-7-16-16,0-6-4 0,3-3-18 15,-2 9-4-15,2-12-35 16,1-4-14-16,6-5-74 15</inkml:trace>
  <inkml:trace contextRef="#ctx0" brushRef="#br0" timeOffset="67738.198">16514 8871 380 0,'0'-6'143'0,"0"3"-78"0,0-10-45 0,0 13 35 15,0-3-6-15,0 3 3 16,3-6-14-16,11 3-5 16,0 12-19-16,-3 10-4 0,3 6-3 15,-3 22-3-15,-1 7-1 0,4-1 1 16,0 13 0 0,4-1-5-16,0-5-1 0,-4-3-21 15,-4-4-10-15,-3-3-19 16,0-6-7-16,-3-6-30 15,-8-10-13-15,-3-13-67 16</inkml:trace>
  <inkml:trace contextRef="#ctx0" brushRef="#br0" timeOffset="67980.0078">16157 9295 348 0,'-14'9'132'0,"18"0"-72"0,17 1-41 0,-11-4 34 16,12 4 0-16,6-10 2 16,11 3-14-16,14-6-5 15,24-4-21-15,-3-5-7 0,0 5-1 16,-7 7-11-16,0 0-2 16,0 0-30-16,4 7-12 15,-1-1-21-15,-2-3-8 16,-9-3-33-16,-2-3-15 15,-1-3-4 1</inkml:trace>
  <inkml:trace contextRef="#ctx0" brushRef="#br0" timeOffset="68475.0671">17314 8724 364 0,'-7'-19'137'0,"7"16"-74"0,0-10-47 16,0 7 35-16,7-9-11 16,7 5-1-16,11-9-3 15,7 7 3-15,21 6-22 16,7 9-7-16,-4 9-3 0,-3 20-2 15,4 21 0-15,-8 10-1 16,-7 15 0-16,-6 0 4 0,-12 7 3 16,-13 3 0-1,-11-13 3-15,-11 3-7 0,-3-5-2 16,-11-11-3-16,-10 1 1 16,-7-16-2-16,-8-6-1 15,1-10 1-15,10-9-1 16,4-13-9-16,7-2-2 15,7-7 1-15,10-7 1 16,8-5 3-16,13-7 2 16,15-3 2-16,10-3 3 15,7 9-2-15,4 1 0 16,-3 2-1-16,2 7 0 16,1 3-20-16,4 3-8 0,3 0-23 15,-4 0-6-15,-7 0-22 16,-3 0-9-16,-4 0-72 15</inkml:trace>
  <inkml:trace contextRef="#ctx0" brushRef="#br0" timeOffset="68788.9007">18256 8097 436 0,'7'-13'165'0,"7"16"-90"0,22 7-65 0,-19-1 34 15,12 13-13-15,2 16 2 16,8 15-6-16,3 10 1 16,-3 25-16-16,-3 25 0 0,-8 9 1 15,-7 10-7-15,-14 12-1 16,-11-9-1-16,-10-4 0 15,-3-15-5-15,3-6 1 16,3-25-20-16,-7 2-7 16,1-5-41-16,3-19-19 15,0-16-75-15,-4-6-32 16,0-23 47 0</inkml:trace>
  <inkml:trace contextRef="#ctx0" brushRef="#br0" timeOffset="69571.2738">19569 8577 328 0,'7'-47'123'0,"0"31"-66"0,-4-3-33 0,1 13 35 15,-4 0-10-15,0 2 14 16,7 4-22 0,0 7-22-16,3 11 2 0,-2 20 1 15,-1 6-5-15,3 19-2 16,-6 6-6-16,3 6-4 15,0 3-5-15,-4 4-2 16,1-1 1-16,-1-5 2 16,1-7-11-16,-1-4-6 15,1-14-16-15,-1-4-5 16,1-13-22-16,-4-9-10 16,-4-9-54-16,-3-4-21 15,-3-21 8 1</inkml:trace>
  <inkml:trace contextRef="#ctx0" brushRef="#br0" timeOffset="69871.9308">19177 8943 328 0,'-4'-3'123'0,"-6"6"-66"0,13-3-40 15,1 4 33-15,-4-4-15 16,0 0 0-16,3 3 0 16,1 0 2-16,3 0-20 15,7-3 4-15,11 3 2 0,10 0-6 0,18 0-2 16,14 4-6-16,4-4-1 16,6-3-7-16,15 0-1 15,10 3-2-15,-6-3 0 16,-15 3-29-16,-11 0-12 15,-6 4-35-15,-8-1-14 16,-13 3-92 0</inkml:trace>
  <inkml:trace contextRef="#ctx0" brushRef="#br0" timeOffset="70546.6834">20810 8479 340 0,'-3'-12'126'0,"3"6"-68"0,0-10-50 0,0 13 29 16,0-3-8-16,3 2 1 15,8-2-6-15,3 3-1 16,7-3-12-16,7 3 2 0,8 3 1 15,-1 9 1-15,4 7 1 16,3 12-2-16,4 9-1 16,-4 26-5-16,-3 9-3 15,-4 16 4-15,-6 3 4 16,-15 0 2-16,-11 3 0 16,-13-6-5-16,-11-10-4 15,-8-6-3-15,-13-3 0 16,-14-3 0-16,-11-6 1 15,-4-13-7-15,4-6 0 0,10-10-1 16,8-12 2-16,7-7-4 16,10-9 0-16,11-12 0 15,10-16 2-15,8-10 2 16,17-2 1-16,14-7-2 16,25-6 2-16,10 15 5 15,1 10 5-15,-1 9-3 16,1 23-1-16,-1 12 0 15,-3 2 1-15,-3 8-5 16,-8 2-1-16,-3 4-20 16,-7-7-7-16,-7-6-35 15,-8-3-15-15,-2-7-61 16,-1-12-24-16</inkml:trace>
  <inkml:trace contextRef="#ctx0" brushRef="#br0" timeOffset="75079.394">22200 7790 300 0,'4'-22'112'0,"-4"6"-60"0,-4 16-34 0,4 0 28 15,0 0-18-15,-3 0 6 16,-8 22-9 0,-3 3-14-16,0 16 2 0,-4 3 3 15,-3 22 7-15,-4 21 6 0,1 20-1 16,-8 21 3-1,0 36-8-15,-3 8-4 16,-4 22-9-16,15-12-2 0,6-6-4 16,14-73-3-16,1-15 0 15,17 12 1-15,21 45-1 16,-3-32-1-16,0-26-4 16,-11-37 0-16,-3-9-47 15,3-6-18-15,-4-7-128 16</inkml:trace>
  <inkml:trace contextRef="#ctx0" brushRef="#br0" timeOffset="75860.3386">22440 8558 296 0,'-17'-19'110'0,"13"10"-60"0,4-7-39 0,-3 6 26 0,3 7-9 15,10-9 0-15,1-4-2 16,3-9-1-16,7-3-14 16,7-4 2-16,11 1 1 0,7-3-5 15,14 5-1-15,10 7-2 16,-3 10 1-16,-10 6 2 15,-4 21 2-15,-7 10 6 16,-11 4 1-16,-14 5 2 16,-7 7 0-16,-10 6-7 15,-8 3 0-15,-10 10-8 0,-42 15-3 32,3-6-4-32,7-13 1 15,4-12 3-15,10-9 1 16,7-10-4-16,7-6 1 15,18-7-5 1,11-2 1-16,14-4 2 16,14 3-6-16,6 1 1 15,1-1-4-15,7 10 2 16,4 9 5-16,3 7 2 16,-4 8-1-16,-3 5 0 15,-7-5 2-15,-7 8 0 16,-11-8 1-16,-7-2 2 15,-10-6 12-15,-11-4 8 16,-11-3-5-16,-10-6 1 0,-14 6-11 16,-8 1-2-16,-3-4-3 15,-14 0-2-15,-7 0-2 16,-10-6-1-16,3-7-14 16,10-5-4-16,11-4-18 15,11-3-7-15,10 0-27 16,7-10-11-16,15 1-37 15,13-1-13-15,26 1 18 16</inkml:trace>
  <inkml:trace contextRef="#ctx0" brushRef="#br0" timeOffset="76280.2443">23869 9417 396 0,'-42'3'148'0,"28"-12"-80"0,-4 9-57 0,7-3 34 15,1-7-19-15,-1-6-3 16,8-9-9-16,6-12-4 15,8-1-5-15,10-9 3 0,7-9 2 0,4 5 1 16,7-8 1 0,14 6-4-16,3 2-3 0,8 11 0 15,3 11-1-15,-4 14-5 16,-7 15 1-16,-10 6 0 16,-7 13 0-16,-7 12 0 15,-7 10 0-15,-8 6 0 16,-6 9 2-16,-1-2-6 15,-3-1-1-15,1-9-29 16,-1-3-10-16,0-10-27 16,3 0-7-16,4-9-58 15,4-6-67-15,0-10 66 16</inkml:trace>
  <inkml:trace contextRef="#ctx0" brushRef="#br0" timeOffset="76775.8993">25552 8448 316 0,'-7'-41'121'0,"7"41"-66"0,3-19-47 15,-3 10 29-15,4 6-6 16,-1-6 4-16,1 2-4 16,3 1-1-16,3 3-17 15,1 6 8-15,0 10 5 0,-1 5-8 0,-6 11 0 16,-1 11-8-16,-3 10-4 16,0 16-3-16,-3 3-3 15,-1 7-2-15,1-7 1 16,3-4-1-16,0-5 0 15,3-4-16-15,1-9-5 16,-4-6-20-16,3-6-5 16,-6-7-39-16,-4-6-14 15,-4-3-51 1</inkml:trace>
  <inkml:trace contextRef="#ctx0" brushRef="#br0" timeOffset="77031.1548">25040 8846 264 0,'-17'10'101'0,"17"-4"-54"16,3 0-31-16,1 0 29 0,3-2-4 16,7-1 0-16,3-3-5 15,-2 6-2-15,27-12-19 16,25-1 2-16,14 1 1 0,-3 3-10 15,10 3-4-15,-4 0-12 16,-2 3-5-16,-12 3-33 16,-3-2-15-16,-7-1-83 15,0-3-63 1,0 6 84-16</inkml:trace>
  <inkml:trace contextRef="#ctx0" brushRef="#br0" timeOffset="77631.5695">26504 8426 288 0,'-7'-28'107'0,"7"15"-58"0,11-43-13 15,-4 34 36-15,0-3-25 16,14 6-9-16,4-3-9 15,6-3-2-15,12 3-15 16,3 6-2-16,3 13 0 0,4 10 5 16,0 18 3-16,-4 22-9 15,-6 9-5-15,-12 13-3 16,-13 6 1-16,-11 4 1 0,-10-4 3 16,-15 3 1-16,-7-12 1 15,-7-6-2-15,-6-4-1 16,-12-6-3-16,-10-6 1 15,-3-6-4-15,3-7-2 16,3-9-3-16,11 0 1 16,8-6-4-16,9-4-1 15,5-5-6-15,13-4-1 16,11-6 10-16,18-4 3 16,17-5 6-16,11-1 3 15,7 1-4-15,0-1-1 16,-7 1-7-16,0 2 0 15,-1 1-39-15,1 3-14 16,-3 2-30-16,6 1-8 16,-3 3-47-16</inkml:trace>
  <inkml:trace contextRef="#ctx0" brushRef="#br0" timeOffset="77963.7613">27545 7827 436 0,'35'-25'165'0,"-21"31"-90"0,18 4-65 0,-14 2 36 15,6 13-12-15,5 7 3 16,-5 21-8-16,1 19-3 15,-11 35-14-15,-3 15-3 0,-11 16-2 16,-11 6-3-16,-7 1-3 16,-10 2 0-16,4-9-1 15,2-25-7-15,1-13-3 16,-3-9-14-16,-1-16-5 16,4-6-27-16,-1-12-11 15,-2-17-42-15,-1-2-16 16,4-3-35-1</inkml:trace>
  <inkml:trace contextRef="#ctx0" brushRef="#br0" timeOffset="78580.7827">10389 12154 324 0,'-21'-25'121'0,"25"3"-66"0,-8 16-36 0,4 6 32 16,0-6-6-16,0 3 3 15</inkml:trace>
  <inkml:trace contextRef="#ctx0" brushRef="#br0" timeOffset="78787.7856">10379 12095 717 0,'14'15'37'0,"7"4"-6"16,-3 0-12-16,13 3-2 15,-2-6-6-15,6-4 1 16,14-6-1-16,22-2 1 16,14-8-4-16,-8-5-3 15,4-4 0-15,11-2-1 16,-11 12-2-16,0-1 1 15,-14 4-7-15,-7 0 1 16,-3 7-17-16,-26 2-6 16,-6 7-20-16,-11 3-9 15,-10-4-19-15,-8 4-6 16,-6 6-102-16</inkml:trace>
  <inkml:trace contextRef="#ctx0" brushRef="#br0" timeOffset="79089.4531">10478 12860 348 0,'0'3'129'0,"7"-3"-70"0,0 0-69 15,7-3 103 1,3 0-26-16,1-4-16 0,10 1-11 15,11 0-25 1,14-4 0-16,14 1-1 0,4 6-5 0,-4 0-3 16,10 3-3-16,15-3 0 15,7-1-11-15,-8-8-4 16,8-7-30-16,11 6-10 16,-1-5-30-16,-3-4-12 15,-7 3-81 16</inkml:trace>
  <inkml:trace contextRef="#ctx0" brushRef="#br0" timeOffset="79523.0765">13420 10953 308 0,'0'-47'115'0,"-4"32"-62"0,11-4-35 0,-7 19 31 15,-7-6-5-15,0 6 1 16,-7 0-16-16,-4 9-7 16,-6 16-13-16,-1 19 5 0,-3 15 5 15,-4 23 3-15,4 25 2 16,3 27-9-16,0 33-4 16,4 24-4-16,0 13 0 15,7 15-4-15,7-9 0 16,10-34-1-16,19-1 1 15,6-27-18-15,14-23-4 16,4-24-31-16,0-23-12 16,0-18-30-16,0-23-12 15,-8-31-54 1</inkml:trace>
  <inkml:trace contextRef="#ctx0" brushRef="#br0" timeOffset="80183.6035">13843 11524 304 0,'-18'-25'115'0,"15"9"-62"0,-1-15-29 16,4 18 35-16,-3-2-12 15,3-1-3-15,0 3-20 16,3 4-10-16,11 0-8 0,4-1 0 0,7 1 3 16,10 6-1-16,11 6 3 15,14 3 0-15,3 7 1 16,1 12 5-16,-4 6 1 16,-14 0 4-16,-7 7 3 15,-11 9-2-15,-7 0-2 16,-7 3-11-16,-10 4-4 15,-12-4-4-15,-6-3 1 16,-7 0-2-16,-3-6-1 16,-5-10-2-16,1-6 1 15,3-6-4-15,8-4-1 16,3-5-6-16,3-1-3 16,25 7-2-16,4-3 8 15,10-1 6-15,11 7-3 16,-4 0 0-1,7 6-2-15,8-3 2 0,6 15 4 16,1-2 3-16,-4 2 0 16,-4 4 2-16,-7 3 0 15,-10 0 3-15,-7-3 8 16,-11 3 3-16,-7-4-2 16,-11-2 1-16,-13 3-7 15,-8-4-1-15,-7 4-4 16,-10-6-1-16,0-4-3 15,-1 0-1-15,-13-2-8 16,-1 5-4-16,-6-3-9 0,7 1-1 16,6-4-8-16,11-9-3 15,11 0-23-15,10-4-11 16,8-5-30-16,24-13-14 16,7-10-34-1</inkml:trace>
  <inkml:trace contextRef="#ctx0" brushRef="#br0" timeOffset="80590.0729">15120 12734 416 0,'-53'7'154'0,"43"-11"-84"15,-5 4-55-15,8 0 34 0,-3-3-18 16,-1-9-6-16,4-10-10 16,4-13-5-16,10-2-5 15,7-13 1-15,18-7 0 0,13-3 9 16,1-12 2-16,4 10-8 16,-4 5-3-16,3 10-4 15,4 10-2-15,0 11 1 16,7 11 1-16,-4 15 1 15,-3 22 3-15,-4 12-3 16,-10 16 0-16,-7 13 1 16,-4 0 2-16,-3 12-3 0,-7-3-2 15,-4-6-16-15,0-10-7 16,-7-12-22-16,3-6-8 16,1-10-27-16,-4-9-10 15,4-10-52 1,3-12-64-16,0-12 67 15</inkml:trace>
  <inkml:trace contextRef="#ctx0" brushRef="#br0" timeOffset="81039.6664">16436 11389 368 0,'0'-31'140'0,"0"31"-76"0,0 0-50 16,0 0 31-16,0 0-10 0,3 9 0 15,5 1-3-15,2 18 0 16,1 3-17-16,3 13 2 0,7 19 1 16,-3 3-6-16,-1 25 1 15,-3-10-8-15,0 16-1 16,-3 0-4-16,-4-6-1 15,0 0-17-15,0-12-8 16,-3-17-19-16,-1-15-8 16,-3-12-20-16,-3-16-8 15,-11-19-65 1,-11 0-55-16,-3-28 82 16</inkml:trace>
  <inkml:trace contextRef="#ctx0" brushRef="#br0" timeOffset="81236.0437">16178 12010 300 0,'-14'-6'112'16,"14"6"-60"-16,4 0-41 0,-1 0 28 0,4 6-3 16,11-6 2-16,0 3-5 15,6-3 0-15,5 0-19 16,13-3 5-16,11-3 2 0,14 6-11 16,7-3-3-16,-7-4-3 15,-4 7 0-15,5 0-18 16,2 0-7-16,4 0-34 15,0-3-15-15,-3-6-106 16</inkml:trace>
  <inkml:trace contextRef="#ctx0" brushRef="#br0" timeOffset="81733.6728">17350 11304 308 0,'-7'-9'115'0,"3"6"-62"0,8 0-42 0,-1 3 28 15,4-3-3-15,7-4 2 16,7-2-5-16,11 6 0 16,18 0-19-16,2 6 5 0,1 16 2 15,7 9-3-15,0 16 2 16,0 19 2-16,4 18 3 15,-8 1-2-15,-10 8-2 0,-11-2-7 16,-13 0-1-16,-12 6-6 16,-20-6-2-16,-15-10-2 15,-10 7 0-15,-1-16-7 16,1-6 1-16,-7-10-6 16,-1-12 1-16,1-4-3 15,3-15 0-15,11-6 3 16,7-7 3-16,10-2 0 15,11-17 1-15,11-9 3 16,10-6 0-16,4-3 7 16,3-6 4-16,7 5-8 0,8 1 0 15,13 3-2-15,0 6 0 16,4 7 0-16,-3 2 0 16,-8 7-9-16,-3-3-2 15,-4 6-21-15,1-3-9 16,-4-3-40-16,-8-4-16 15,-6 1-86 1</inkml:trace>
  <inkml:trace contextRef="#ctx0" brushRef="#br0" timeOffset="82075.4506">18556 10844 380 0,'0'-51'143'0,"18"17"-78"0,-4-7-47 15,-7 22 34-15,7 1-14 16,4 5 0-16,-1 19-4 16,1 22-1-16,3 20-18 15,4 27 4-15,3 31 4 0,0 20-8 16,0 21-1-16,-3 13-2 15,-7 6 2-15,-4 13-7 16,-3-10-2-16,-4-3-1 16,-7-15 0-16,0-4-9 15,-4-15-4-15,1-16-26 0,-5-22-12 16,5-16-29-16,-1-12-12 16,4-15-26-16,0-11-9 15,0-12-28 1</inkml:trace>
  <inkml:trace contextRef="#ctx0" brushRef="#br0" timeOffset="82631.6376">20348 10750 220 0,'-7'-13'82'0,"7"7"-44"0,0-4-16 16,0 10 26-16,0-9-5 0,4-1 1 16,-4 1-4-16,0 0-1 15,0 6-21-15,-4-4 14 0,1 10 5 16,-4 13-11-16,-4 19-2 15,-7 12 1-15,1 15 1 16,-4 42-5-16,-1 21-2 16,1 23-3-16,4 24 3 15,2-6-13-15,1 25-4 16,7-9-1-16,7-22 1 16,0-3-3-16,11-22 0 15,14-19-6-15,6-19 0 16,12-19-13-16,6-5-2 15,-3-23-32-15,0-16-13 16,-7-15-31-16,-8-16-14 16,1-19-43-16</inkml:trace>
  <inkml:trace contextRef="#ctx0" brushRef="#br0" timeOffset="83802.5187">21043 11464 236 0,'-10'-12'90'0,"3"2"-48"0,-11 1-23 16,7 6 26-16,4-3-10 16,0-4-1-16,0 1-10 15,4-1-5-15,-1 1-11 16,4-4 4-16,0 7 1 0,4-3 5 16,-1-1 1-16,-3 7 3 15,4-3-3-15,-4 0-2 16,0 3-3-16,0-1 1 15,0 1-2-15,0-3 0 16,0-3-7-16,3-1-4 16,1-2-1-16,3 2 1 15,-4-2 3-15,4-1 2 16,0 4-1-16,1-1-1 16,-5 7-3-16,1-3-2 15,-1-3-2-15,8 9 1 16,3-4 1-16,0-2 2 15,4 3 3-15,10-6 2 16,14 2-1-16,11-2-1 16,11 3-1-16,-5 6 0 15,-6 12-2-15,-7-2-2 16,-10 8 12-16,-8 11 4 16,-7 2 0-16,-10 10 3 0,-15 6-8 15,-7 3-2-15,-17 3-5 16,-7-3-1-16,-7 4-1 15,3-13-2-15,3-4 3 16,8-6 0-16,4-2-6 16,6-10 0-16,4-1-4 15,7-5 0-15,10-4 4 16,4 1 1-16,15-1 2 16,6 0 0-16,7 1-5 15,7 2 1-15,4 4 2 0,-3 6 1 16,2 6 1-16,1 4 2 15,0-1-3-15,4 3 0 16,-15 4 1-16,0 0 2 16,-7-1-1-16,-10 1 2 15,-15-7 2-15,-3 4 4 16,-7-7 2-16,-14-3 1 16,-7 3-4-16,0 1-3 15,-15 2-2-15,-13 0-3 16,-11-6-2-16,-4 4 1 15,1-4-6-15,13-7 0 16,12-2-10-16,6-3-4 16,7-1-20-16,7 1-9 15,11 2-11-15,7-5-4 0,0-7-12 16,14 3-1-16,-3-6-77 16</inkml:trace>
  <inkml:trace contextRef="#ctx0" brushRef="#br0" timeOffset="84177.3045">22105 12449 376 0,'-3'-6'140'0,"3"6"-76"0,-8-13-46 0,5 13 34 15,-1-9-9-15,1 2-1 16,-1-8-12-16,1 2-4 15,3-21-15-15,0 6-2 0,10-23-2 16,-3 14-1-16,25-20-1 16,-4 7-3-16,25-3 1 15,-7 6-2-15,4 9-1 16,-8 4 3-16,11 21 0 16,-11 1 3-16,1 27 3 15,-8-2 0-15,-7 28 2 16,-3-7-8-16,-11 16-2 15,0-6-1-15,-3 6 0 16,-4-6-11-16,0-3-3 16,0-7-24-16,3-5-10 15,1-4-19-15,7-13-6 0,-1-5-25 16,4-7-8-16,-3 0-38 16</inkml:trace>
  <inkml:trace contextRef="#ctx0" brushRef="#br0" timeOffset="84464.6269">23393 11210 376 0,'-18'-18'143'0,"18"18"-78"0,-11 0-47 0,11 0 49 15,-3 18-21 1,-4 14-8-16,7 9-5 15,0-1-19-15,0-5-1 0,3 31-2 16,1-10-6-16,3 29-1 16,-3-13-2-16,3 22-2 15,0-16-13-15,3 1-6 16,1-7-15-16,-4-9-6 16,0-10-14-16,-4-12-3 15,1-10-43-15,-15-9-15 16,1-6-26-1</inkml:trace>
  <inkml:trace contextRef="#ctx0" brushRef="#br0" timeOffset="84657.5539">22955 11838 356 0,'-7'12'132'0,"7"-12"-72"0,50 6-22 15,-43-3 45-15,21-3-36 16,-3 0-11-16,35-9-22 15,-11 0-7-15,21-4-5 16,54-3-2-16,-8 4 1 0,-6 2-37 16,-50 7-13-16,-11 0-50 15,8 3-22-15,-8 0-40 16</inkml:trace>
  <inkml:trace contextRef="#ctx0" brushRef="#br0" timeOffset="85155.3714">24296 11129 348 0,'3'-50'129'0,"11"47"-70"0,-3-13-42 0,0 10 30 15,-1-7-10-15,8 1 1 16,3-4-13-16,4 0-3 15,14 1-13-15,17 15 8 0,7 9 3 16,4 16-4-16,1 22 1 16,-9 19-1-16,-6 9 2 15,-10 19-6-15,-12 0-2 16,-9 7 3-16,-12-7 4 0,-10 3-5 16,-7-41 1-16,0-6-6 15,-28 16-2 1,3-9 0-16,-21-1-1 0,7-12-9 15,-10 3-2-15,10-9-5 16,-7-16 0-16,11 3-1 16,3-22 3-16,7 3 4 15,15-21 1-15,2 5 3 16,19-2 3-16,0-4-2 16,17-3-2-16,-4 3 4 15,29 1 1-15,-7 2-3 0,14 7-1 16,-7-3-10-16,3 9-5 15,-7 0-24-15,8 0-9 16,-8 0-18-16,8-4-8 16,-8-2-33-16,4-13-16 15,-7 10-6 1</inkml:trace>
  <inkml:trace contextRef="#ctx0" brushRef="#br0" timeOffset="85453.408">25382 10665 384 0,'18'-38'143'0,"-11"32"-78"0,0 9-52 0,-3-3 35 0,3 13-3 16,3 9 3 0,8 12-4-16,3 16-1 0,0 22-23 15,0 29-3-15,-3 18 0 0,0 16-3 16,-8 18 0-16,-10 7-2 15,-7 3 2-15,-7 3-3 16,-7-12-1-16,-4-16-2 16,11-53 0-16,4-13-4 15,-12 12-3-15,1-11-20 16,-7-4-10-16,3-13-27 16,1-6-10-16,2-12-27 15,1-1-11-15,4-5-92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4T20:50:06.0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11956 1023 204 0,'17'-22'77'0,"-17"0"-42"0,11-12-19 0,-8 15 24 16,4-3 3-16,1-6 4 15,-1-7-10-15,0 1-3 31,0-1-19-31,-4 7 24 0,1 19 30 16,-4 18-16 0,0 19-15-16,-7 29-12 15,-7 21-10-15,-15 10-2 16,-13 15-8-16,-11 20-4 16,0-4-4-16,0-22-1 0,7-3 4 15,8-15 3-15,9-20-1 16,8-12 0-16,4-12-3 15,6-20-3-15,7-18 2 16,8-12 2-16,10-26-2 16,7-16 0-16,22-24 1 15,10-10 0-15,6-28 0 16,-6-10 2-16,4 13-3 16,3 10 0-16,-4 5 3 15,4 26 3-15,-7 15 0 0,0 29 0 16,0 18 3-16,-11 20 5 15,1 12 2-15,-8 18 0 16,-7 26-3-16,-3 9-2 16,-4 10-4-16,0 8-1 15,0 5 3-15,1 5 3 16,-1-6-15-16,-7-16-4 16,-4-9-10-16,-3-9-4 15,0-13-26-15,-7-9-9 16,-10-13-41-16,-1-10-15 15,-3-5-72 1</inkml:trace>
  <inkml:trace contextRef="#ctx0" brushRef="#br0" timeOffset="181.6745">11804 1293 368 0,'-32'19'140'0,"50"3"-76"0,14 3-53 15,-29-19 32-15,39-3-19 16,8-6-3-16,27-6-15 16,12 2-3-16,-5 7-3 15,-10 0-73-15,-10 3-33 0,-8 13-61 16</inkml:trace>
  <inkml:trace contextRef="#ctx0" brushRef="#br0" timeOffset="1488.4468">17956 1061 376 0,'0'-19'143'0,"0"10"-78"0,0 5-49 15,0 4 35-15,0 0-14 16,4 0-1-16,-4 10-5 16,-4 18-2-16,1 13-16 15,-8 25 3-15,-6 25 2 0,-5 12-6 16,1 7-2-16,0 12-5 15,4-3-4-15,2-9 0 16,5-22 1-16,3-13-1 0,0-15-1 16,3-13 1-16,4-10 1 15,4-8-3-15,3-14 0 16,3 1-1-16,4-13 0 16,4 6 2-16,7-9 0 15,10-3-3-15,0-3 2 16,11 6-1-16,0-9 0 15,-4-10-3-15,1-9 1 16,6-10 2-16,4-12 1 16,-4 0-2-16,1-10 0 15,-11 4-3-15,-15 9 1 16,-17 0 1-16,-14 6 2 16,-17 9-6-16,-5 7 1 15,-13 16 3-15,-11 0 2 0,-3 9-1 16,3 6 2-16,10-3 1 15,12 6 2-15,6-9-6 16,36 0 1 0,17 0 3-16,7-12-2 15,7-13 1-15,15-7 1 16,10-8 2-16,11-4 5 16,3-13 4-16,-7-2 2 15,0-1 3-15,-11-15-7 16,-13-13-3-16,-22-9-1 15,-25 3 1-15,-17 6-8 16,-46 3 0-16,-28 7-2 0,-21 34-1 16,-29 16 1-16,4 31 0 15,7 13-4 1,14 2-2-16,22 17-22 0,31-1-6 16,35 4-32-16,25 3-12 15,25-10-83 1,38 7-55-16,11-4 93 15</inkml:trace>
  <inkml:trace contextRef="#ctx0" brushRef="#br0" timeOffset="2315.1259">23611 1199 288 0,'7'-22'107'0,"-10"19"-58"0,-4-13-29 16,0 16 30-16,-4-9-5 15,-3 5 3-15,0-2-5 16,0-3-2-16,-14-4-22 15,-15 1 6-15,-17 2 5 0,-10 1-14 16,-4 12-4-16,-25 13-7 16,-10 12-4-16,-8 13 0 15,1 21 1-15,-1 29 8 16,4 0 5-16,22 16-1 0,24 6 0 16,31 0-6-16,44-13 0 15,30-15 4-15,58-16 4 16,45-19 1-16,53-3 1 15,28-19-5-15,7-9 0 16,8-7-10-16,-15-8-2 16,-28-4-17-16,-28-7-6 15,-25 1-71-15,-32 3-31 16,-31-3-104 0</inkml:trace>
  <inkml:trace contextRef="#ctx0" brushRef="#br0" timeOffset="11184.758">1524 2942 260 0,'0'-31'96'0,"0"9"-52"0,0 3-34 0,-4 13 25 16,4 6-4-16,0-3 2 16,0-4-14-16,0 7-4 15,0 0-9-15,0 16 7 0,0 3 6 16,4 15 1-16,0 10 3 15,3 10-2-15,3 8 2 16,-3 10-11-16,4 13-2 16,3 6-4-16,0-6 1 15,-3 6 0-15,-1-7 1 0,-3-5 0 16,0-7 2-16,0-3-7 16,-7-13-4-16,0-9 6 15,0-3 4-15,0-9-7 16,0-7 0-16,0-6 2 15,0-3 2-15,0-7-2 16,0 1-3-16,0-4 2 16,0-3 2-16,0-6-4 15,0 7-1-15,0-7 0 16,0 0 2-16,0 0-3 16,0 0 0-16,0 0 1 0,0 0 0 15,0 0 0-15,0 0 0 16,0-4-3-16,4 1 2 15,3 0 1-15,0 3 0 16,14 0 2-16,-3-3 1 16,10-3-4-16,4-1 1 15,10-5 0-15,-10-4 0 16,0-3-3-16,3 1 0 16,-3-11 2-16,-4 1 2 15,7 0 0-15,0 0-1 16,-6-4 1-16,9-2-1 15,-9-4 0-15,-1 4 2 16,-14-1-1-16,-14 1 2 16,-11-4-2-16,-13 4-1 15,-1 2-2-15,-3-2 1 0,-4 9 1 16,-17-10 2-16,-4 13-3 16,-7 7 0-16,3 2-1 15,11 4 0-15,-3 6 2 16,10 6 2-16,11 3-3 15,3 0 0-15,4 4-1 16,14 5 0-16,7-2 0 16,11-4 0-16,17-9 2 15,4 0 0-15,10-9-3 16,7-4 2-16,-6-9-1 16,3-6 0-16,7 0 4 15,-4-7 3-15,11-2-4 16,-4-1-1-16,8-3 0 0,-11-6 2 15,-4-6 1-15,-7 0 1 16,-13-1 2-16,-5-2 3 16,-13 3-2-16,-15 3 1 15,-20-1-5-15,-19 4 0 16,-20 0-3-16,3 16-1 16,-28 3-1-16,-15 15 0 15,5 10-5-15,17 16 0 16,-4 12 1-16,14 3 3 15,11 10-7-15,22 2-1 16,9-2-14-16,26 0-4 16,6-4-23-16,22-6-9 15,10-3-60-15,22 0-27 0,-1-3 18 16</inkml:trace>
  <inkml:trace contextRef="#ctx0" brushRef="#br0" timeOffset="12027.821">2547 3262 252 0,'-7'0'96'0,"7"0"-52"0,-4 0-18 15,4 0 29-15,-3 0-5 16,3 0 3-16,-7 3-10 15,7-3-4-15,-4 3-22 0,1 0 3 16,3 4 1-16,3-1 2 0,4 0 1 16,4-3-5-16,7 0 1 15,13 1-5-15,5-4 1 16,6 0-7-16,0 0-3 16,4-4-1-16,-7 1 1 15,-4 0-3-15,1 0-2 16,2-3 0-16,-6 3 1 15,3-4-3-15,-6 1 0 16,9 0 1-16,-16 3 2 16,-5-4-3-16,1 7 0 15,-4-3 3 1,-3-3-3-16,-1 6 0 16,1 0-8-16,-11 0-13 15,3 0-6-15,-10 0-54 16,-3 6-8-1,3-3-5-15,-4 10-63 16,-3-4-40 0,0 1 91-16</inkml:trace>
  <inkml:trace contextRef="#ctx0" brushRef="#br0" timeOffset="12461.7654">2515 3670 332 0,'-10'0'123'0,"6"3"-66"0,1-3-42 0,3 0 29 15,0 0-11-15,0 0-2 16,0 0 2-16,3 0 4 15,1 0-20-15,10 0 6 0,0 0 1 16,0 0-6-16,11-3 0 16,10-1-5-16,7 1 0 15,-3 3-5-15,4 0 0 16,2 0-5-16,-13 0 0 0,3 0 1 16,8 0 0-1,-8 0-2-15,0 0-2 0,1 0 1 16,6-3-1-16,-14 0 0 15,4 0 0-15,-4 0 0 16,-3 0 2-16,-8-1-3 16,-2 4-2-16,-5-3-16 15,-3 3-7-15,-7 0-27 16,0 0-11-16,-3 3-28 16,-1 4-12-16</inkml:trace>
  <inkml:trace contextRef="#ctx0" brushRef="#br0" timeOffset="32308.0379">3538 3353 292 0,'-3'3'110'0,"3"-3"-60"0,0 0-23 15,0 0 32-15,0 0-3 16,0 0 4-16,0 0-11 16,0 0-3-16,0 0-26 15,0 9-1-15,0-9 0 0,0 0-3 16,0 0 1-16,3 7-3 16,4-4-1-16,0-3-3 0,8 0-1 15,6 6-1-15,11-6 0 16,6-6-2-16,-6 6 1 15,10-3-2-15,-3-4 0 16,-11 7-6-16,8-3-1 16,-1 3 7-16,0 0 6 15,-3 0-1-15,-4-6 0 16,0 6-4-16,4 6-1 16,-14-3-1-16,3-3 2 15,-7 0-3-15,0 0-2 16,0 0 0-16,-3 0-1 0,-4 0 0 15,0 0 0-15,4 0-5 16,-8 0-1-16,1 0-33 16,-1 7-11-16,1-4-43 15,-4-3-19 1,0 6-103-16</inkml:trace>
  <inkml:trace contextRef="#ctx0" brushRef="#br0" timeOffset="32773.2954">4650 3644 236 0,'-7'-18'90'0,"-8"-1"-48"0,15 6-20 0,0 7 26 16,0 0-1-16,0-4 2 15,0 1-1-15,0 0 2 16,0 2-27-16,-3 4 7 0,3 3 3 15,3 10 5-15,-3 2 2 0,4 7-11 16,0 9-3-16,3 16-6 16,-4 0-3-16,-3 12-3 15,-3 10-1 1,-8-3-5-16,0 9-3 0,-6 0-5 16,3-9-2-16,0-10 3 15,-1-3 3-15,5-12-17 16,-1-10-8-16,4-3-31 15,4-9-12-15,3-10-33 16,3-6-12-16,15-9-78 16</inkml:trace>
  <inkml:trace contextRef="#ctx0" brushRef="#br0" timeOffset="33331.0147">5750 2901 320 0,'4'-25'121'0,"6"19"-66"0,-10-10-42 0,4 7 28 16,-4 0-6-16,0-1 4 0,3-15-6 16,-3 0-3-1,0-3-16-15,-7-4 7 0,0 4 2 16,-7 0-3-16,0 6 1 0,-7 3-8 16,0 10 0-16,-11 3-4 15,-3 12 0-15,-1 6-1 16,-2 1 0-16,-1 6-7 15,4 12 0-15,3 4-1 16,0 18 2-16,0 10-1 16,-10 18-1-16,7 10 1 15,7-3-1-15,10 6 4 16,14 3 5-16,11-12-1 16,8-7 1-16,2-12-1 0,18-10 2 15,18-12-1-15,18-6 0 16,3-13-5-16,-7-9-1 15,0-10-3-15,4-6-3 16,-1-9 6-16,-6-1 5 16,-11 1-15-16,-8 2-7 15,-9 1-26-15,-8 0-12 16,-10 3-46-16,-4-4-20 16,-4-2-78-1</inkml:trace>
  <inkml:trace contextRef="#ctx0" brushRef="#br0" timeOffset="33665.0415">6209 2989 448 0,'-7'-9'167'0,"10"9"-90"0,-6 0-59 15,3 9 39-15,0-9-21 16,7-3-6-16,0 6-9 16,4-6-3-16,-1 6-10 15,8-3-3-15,3-3-1 0,7-3-2 0,4 6 1 16,7-3-7-16,-4-4 1 15,-3 7-28-15,-4 0-11 16,-3 10-48-16,-8-1-19 16,-6 1-89-1</inkml:trace>
  <inkml:trace contextRef="#ctx0" brushRef="#br0" timeOffset="33886.995">6085 3375 408 0,'-17'12'151'0,"3"-5"-82"0,24-7-43 0,-3 3 42 0,7 0-9 15,8-3 0 1,9 0-22-16,-2 3-8 0,-1-3-17 16,4 0-5-16,10 3-1 0,-3 3-8 15,-1-2 0-15,1 2-38 16,4-3-13-16,-8 0-61 15,7-6-155 1</inkml:trace>
  <inkml:trace contextRef="#ctx0" brushRef="#br0" timeOffset="35236.6292">7401 2738 288 0,'4'-22'110'0,"-1"16"-60"0,1-3-36 16,-4 9 28-16,0-3 1 16,3-4 6-16,1 7-4 15,-1 0-1 1,8 0-2-16,0 10-2 0,-8 9-4 16,8 21-2-16,-8 4-11 15,1 16-3-15,-1 6-8 16,-3 6-2-16,-3 3-6 15,6-9-1-15,4 3-3 0,0-7-1 16,0-2 3-16,1-7 1 16,-1-6-4-16,3-12-1 15,-3-4-13-15,-3-12-5 16,-4-3-20-16,-4-7-8 16,-10-12-34-16,7-3-12 15,-11-7-48-15,1-9-20 16,-1 3 36-1</inkml:trace>
  <inkml:trace contextRef="#ctx0" brushRef="#br0" timeOffset="35537.6927">7105 3240 304 0,'-18'6'115'0,"15"-3"-62"0,3-3-24 15,0 0 36-15,0 0-9 16,0-3 0-16,3-3-7 16,1 6-4-16,3-3-24 15,0-3 1-15,7 6-1 0,0-4-3 16,4 4 0-16,-1 0-8 16,8 0-4-16,14 0-1 15,14 0 1-15,17 0-3 16,5 0 0-16,-8-6-3 15,7 3-1-15,-4-6 1 0,-6-1 0 16,-15 4-25-16,-17 3-60 16,-15 3-7-1</inkml:trace>
  <inkml:trace contextRef="#ctx0" brushRef="#br0" timeOffset="37111.5994">2625 5197 304 0,'-4'3'112'0,"4"0"-60"0,-3-3-25 0,3 0 34 15,0 0-10-15,0 0-2 16,0 0-9-16,0 0-2 16,0 0-21-16,0 0 3 0,0 3 3 15,3 0 3-15,1 0 2 16,6 0 2 0,4 1-12-16,0-1-3 15,1-3-5-15,6-3-1 16,3-1-3-16,8-2 1 0,3 0-4 15,-3 0-2 1,7-4 2-16,14 1 2 0,10-1 0 16,15 1 0-1,3 0-1-15,-10-1 0 0,6 4-2 16,5-7 1-16,2 1-2 16,-3 2 2-16,-10 1 0 15,-11 9 1-15,-14-6 0 16,-4 9 0-16,-10 0 2 15,-4 0 1-15,-7 0-3 16,-3 0-3-16,-4 0 0 16,0 1 1-16,4-1-3 0,-8-3 0 15,-3 0-1 1,0 0-2-16,0 0-11 0,-3 0-5 16,-4 0-40-16,-4 6-18 15,1 0-92-15,-1 4-41 16,-6-10 29-1</inkml:trace>
  <inkml:trace contextRef="#ctx0" brushRef="#br0" timeOffset="37728.5057">4463 5131 388 0,'7'-3'145'0,"-4"3"-78"0,8 6-41 0,-8 0 39 16,4 4-9-16,4 8 2 16,3 11-18-16,-7 8-6 15,4 4-20-15,-8 15 0 0,-3 1 2 16,-3-1-2-16,-8 4 0 15,-6-4-11-15,-5-2-1 0,1 2-2 16,0 0 2 0,3-5-14-16,1-4-5 0,-1-7-9 15,0-8-1-15,4-7-10 16,4 0-4-16,3-13-25 16,7-5-7-16,3-14-55 15,11-5-22-15,4-13 6 16</inkml:trace>
  <inkml:trace contextRef="#ctx0" brushRef="#br0" timeOffset="38119.7817">4939 5002 400 0,'-14'3'148'0,"10"0"-80"0,1-6-48 0,3 3 37 15,0 0-9-15,0 3 1 16,0 4-10-16,0 2-4 16,7-3-19-16,3 4-1 0,8-7-1 15,21 6-1-15,10-9 0 16,11 0-3-16,0 0-1 15,14-3-5-15,21-3-1 0,8-3-1 16,-11-1 1 0,-92 10-2-1,169-22-3 1,-39 6 1-16,-27 4-8 16,-26 6-2-16,-20 3-14 15,-18 6-4-15,-11 0 15 16,-11 3-39-16,-6 0-16 0,-7 1-48 15,-1-4-21-15</inkml:trace>
  <inkml:trace contextRef="#ctx0" brushRef="#br0" timeOffset="39873.6325">572 6247 220 0,'14'-3'85'0,"0"3"-46"0,7 0-26 15,-7 0 22-15,0 0-7 16,14 6-2-16,4-3-8 16,7 3-3-16,3-6-9 15,1 7 3-15,2-7 3 0,5 0 0 16,3 0 1-16,28 0-1 0,18-7 0 16,-4-2 0-16,18 0 2 15,24-13-3-15,1 3 1 16,28 0-3-16,3 0 0 15,29-3-5-15,3 7-3 16,35-7 0-16,-7 0-1 16,40-3 0-16,-1 6 0 15,10-12 0-15,36-4 2 16,0-9 1-16,-17 6 1 16,20 1-2-16,-14 6 1 15,-17 5-4-15,0 8 0 16,-28 5 1-16,-19 7 0 15,-6 6 4-15,-42 3 5 16,-18 0 4-16,-11 3 2 16,-17-3-6-16,-22 7-3 0,-28-7-1 15,-17 6-1 1,-8-9 0-16,-17 0 0 0,-7-3 0 16,-11 3 2-16,4-6 8 15,-7 3 3-15,-4-7 0 16,-7-5 0-16,1-7-3 15,-5-9-1-15,8-7-3 16,0-6 1-16,3-9-6 16,-7-10-1-16,7 3-2 15,-3-9-2-15,7-6-2 16,-1-13 1-16,8-9 1 16,-11-16 0-16,1-9-3 15,6-25 2-15,7-7 1 0,11-6 2 16,11-9-1-16,-1-7-1 15,-10-15 1-15,0 18-1 16,-11 1 0-16,-17 3 0 16,-7 15 0-16,-11 10 0 15,-7 22 0-15,-4-4 2 16,-13 20-1-16,-1 5-1 16,0 10-2-16,-3 10 1 15,0 15 3-15,-4 6 1 16,1 13-1-16,2 3 1 15,5 4 4-15,3 5 4 16,0 4-2-16,-1 9 0 16,5 0-3-16,-1 16 1 15,-3 2-6-15,-3 8-1 0,-1 5-2 16,0 7 0-16,1-4 2 16,2 1 0-16,5 9 2 15,-1-10 1-15,-3-2 3 16,4-7 3-16,-4 0 0 15,-15 0 0-15,-13-3-3 16,-22-3 1-16,-10-3-4 16,0 3 0-16,-21 6-1 15,-28-6-2-15,-1 3 1 16,-31 0-1-16,-25-4 2 16,-7 1 1-16,-32-3-1 15,-10 6-2-15,-11 6-2 0,-39 4 1 16,4-4 1-16,-21 10 0 15,-32-1 0-15,-14 14 2 16,14 5-1 0,-18 4-1-16,-25-10 3 0,8 13 0 15,42-7-17-15,-11 4-5 16,25-7-7-16,22-3-1 16,48-6-10-16,1-6-1 15,42 6-11-15,-78 12-2 31,75-2-91-31,45-1-39 16,32-3 25 0</inkml:trace>
  <inkml:trace contextRef="#ctx0" brushRef="#br0" timeOffset="67227.4936">2773 6758 244 0,'17'-19'93'0,"-6"10"-50"0,0-1-28 0,-8 10 26 16,4-9-9-16,0 6 1 15,0-3-7-15,0 2-2 16,0 4-13-16,1 4 4 0,-8 11 5 15,3 13-2-15,-10 16-1 0,3 13-7 16,-10 18-2-16,-3 10-4 16,-12 12-1-16,-6 3-1 15,0 1 1-15,-4-7 2 16,4 0 4-16,-4 0 0 16,7-13 0-16,8-5-5 15,6-17-3-15,4-12 2 16,0-9 0-16,3-10 1 15,4-3 2-15,0-12-3 16,0-13-2-16,3-10 2 16,4-18 0-16,4-13 5 15,3-15 5-15,7-13-14 16,7-22-5-16,4-16 2 16,10-9 3-16,4 3 0 0,7-6 0 15,-4 13-1-15,4 18 0 16,-4 16 2-16,-13 9 0 15,-5 13 0-15,1 12 0 16,0 10 2-16,-4 9 3 16,-3 10-4-16,6 9-3 15,1 6 12-15,7 13 7 16,-8 19-4-16,8 12 0 16,-4 22-5-16,-3 3-3 15,0 29-2-15,-8-7-3 16,5 0 1-16,-8-9 1 0,0-10 1 15,0-3 3-15,-3-6-5 16,-1-9-3-16,-3-7 1 16,4-12 2-16,-4-13-11 15,-4-3-6-15,1-9-18 16,-4 0-8-16,-7-4-33 16,0-12-13-16,-7-6-57 15,7-10-53 1,-8-12 76-16</inkml:trace>
  <inkml:trace contextRef="#ctx0" brushRef="#br0" timeOffset="67363.5956">2752 7511 320 0,'-7'-4'121'0,"10"-11"-66"0,-6 24-47 0,3-9 27 16</inkml:trace>
  <inkml:trace contextRef="#ctx0" brushRef="#br0" timeOffset="67482.3209">2762 7501 600 0,'21'0'39'15,"4"0"-19"-15,3 6-12 0,4-6-5 16,10 0-4-16,-3 0 0 16,11 0-23-16,6 0-12 15,1 4-23-15,-8-4-11 16,0 0-79-1</inkml:trace>
  <inkml:trace contextRef="#ctx0" brushRef="#br0" timeOffset="68113.6639">3796 7376 272 0,'-14'0'101'0,"14"9"-54"0,-7-3-33 0,3 1 28 16,1-1-12-16,-1 0 0 15,-3 0-6-15,7 1-3 16,0-1-11-16,7 0-2 0,-3-3 2 16,3-3-4-16,0-3 2 15,0 0-3-15,3-3 0 16,1 0-1-16,-4-7 2 15,-3 1-1-15,-4-1 2 16,-4 4 2-16,-3-1 2 16,-4 1 3-16,-3 3 2 15,0 2-5-15,-7 8-1 0,0 2-2 16,-4 6 0-16,4 7-9 16,3 0-1-16,11-3-2 15,0-1 2-15,11-2 1 16,-1-4 1-16,11-2 0 15,4-7 2-15,3-4 3 16,7-2 4-16,-3 0-2 16,-11 0-2-16,-3-4 0 15,-8 4 1-15,-3 6-10 16,-10 6-2-16,-1 4-21 0,-10 2-10 16,3-2-19-16,4 5-7 15,4-5-24-15,10-1-9 16,7 0-37-1</inkml:trace>
  <inkml:trace contextRef="#ctx0" brushRef="#br0" timeOffset="68623.6877">4858 6940 288 0,'3'-28'107'0,"-3"15"-58"15,-3-21-31-15,-1 24 31 0,4-2-5 16,-3-7 1-16,-4 3-11 15,-4 4-4-15,-3-1-17 16,-4 4 3-16,-6 2 2 0,-8 4-4 16,-10 3 2-16,-1 10-3 15,-3 9 2-15,-3 12-8 16,10 16-2-16,-10 9-1 16,3 13 2-16,0 19 3 0,0 6 2 15,7 10 1-15,18-10 2 16,18-6-3-16,13-4-1 15,8-15-4-15,17-9 1 16,29-20 0-16,20-14 1 16,-3-8-7-16,11-5 0 15,21-16-1-15,-4-7 2 16,-10-2-1-16,-11-4-1 16,-24 7-15-16,6-4-7 15,-10-2-38-15,-14-1-14 16,-14 3-34-16,-14 4-14 15,-11 3-45 1</inkml:trace>
  <inkml:trace contextRef="#ctx0" brushRef="#br0" timeOffset="69256.8728">2395 8291 332 0,'4'7'123'0,"-1"-7"-66"0,4 0-49 0,-3 0 29 15,0 3-10-15,-1 0-1 16,4-3-3-16,0 0-3 16,0 0-10-16,7 0 2 0,11-3 2 15,14 0 1-15,14-7 1 0,17-6-2 16,-6 7-1 0,20-3-5-16,22 2 0 0,11-2-5 15,-4 2-2-15,28 4 2 16,3 0 0-16,8 2-4 15,24 4 1-15,-13 0 4 16,-5 0 2-16,22 0 0 16,-35 0 1-16,-7 0-4 15,-8 0 0-15,-10 0 1 16,-11 0 0-16,-13 0-2 16,-19-3-2-16,-17 3-6 15,-17-3-4-15,-8 0-25 0,-7 3-12 16,-10 6-31-16,-8 1-14 15,-3 2-80 1</inkml:trace>
  <inkml:trace contextRef="#ctx0" brushRef="#br0" timeOffset="70922.8464">3235 8486 244 0,'14'-10'90'0,"-14"7"-48"0,7 0-25 15,-7 3 25-15,0 0-5 16,7 0 1-16,-7 0-8 16,0-3-2-16,0 3-15 15,0 0 8-15,0 6 2 0,0 7-5 16,4 15 0-16,-4 6-7 15,0 17-1-15,3 18-2 16,-3 15 2-16,0 7-1 16,-3 3 0-16,-8 3-3 0,8-6 1 15,-1-3-6-15,1 0-1 16,3-13 0-16,0-12 2 16,3-7-1-16,1-6 2 15,-1-2-4-15,4-11-2 16,0-6-20-16,0-5-10 15,0-17-25-15,0-6-11 16,0-3-82 0,8-9-55-16</inkml:trace>
  <inkml:trace contextRef="#ctx0" brushRef="#br0" timeOffset="71551.6848">4226 8918 212 0,'21'-37'82'0,"-3"46"-44"0,-11-31-31 0,-7 13 18 15,7-4-2 1,-7 1 18-16,7-13-6 16,-3 0-19-1,3-4 0-15,-4 1-2 0,1-6 1 0,-4-10 4 16,0 12 0-16,0 1 1 16,-4 0 0-16,-10 6 0 15,0 6 0-15,-11 9 2 16,-3 4-1-16,-7 15 2 15,0 10-4-15,-8 6 0 16,5 10-4-16,2 3-1 16,5 9-6-16,-1 18 0 15,4 8-5-15,-1 2 0 16,8 16-1-16,0 6-2 16,10-6 1-16,8 6 1 15,6-15-3-15,4-10-2 16,8-6 2-16,9-16 0 0,8-13 1 15,14-12 0-15,3-9 0 16,4-10 0-16,7-9 0 16,-18-16 0-16,1-9 0 15,-4-9 0-15,-15-4 0 16,-6-3 0-16,-7 6 2 16,-15 1 1-16,-17 5-1 15,-29 10-2-15,-10 13-2 16,-3 9-1-16,10 12-16 15,0 17-5-15,4-11-10 16,-1 20-4-16,5 3-19 16,9 3-9-16,4-7-59 0,11-2-27 15,11 3 33 1</inkml:trace>
  <inkml:trace contextRef="#ctx0" brushRef="#br0" timeOffset="72047.8363">2452 10100 368 0,'3'-3'140'0,"-3"0"-76"0,7 0-57 16,-7 3 29-16,4 0-8 16,7-6 1-16,10 6-5 15,10-3-3-15,8-4-11 16,18 4 2-16,6-6 2 0,1-1 1 15,13-5 4-15,26-1-5 16,6-3 2-16,11-3-7 16,25-9-1-16,-8 12-4 15,8-3-1-15,10 0-1 16,-7 10-2-16,-14 5 1 0,0 7-1 16,-10 7-3-16,3-1 2 15,-28 3 1-15,-18-2 2 16,-11-1-1-16,-10 0-1 15,-10-3-13-15,-19-3-6 16,-2 0-32-16,-15 0-123 16,0-9-16-1</inkml:trace>
  <inkml:trace contextRef="#ctx0" brushRef="#br0" timeOffset="72737.7656">2963 10458 288 0,'0'-9'107'0,"0"2"-58"0,4-2-29 15,-4 9 30-15,3-3-7 16,1 3 1-16,3 3-4 15,4 6-1-15,-1 10-21 16,4 16 1-16,-3 12-1 0,-1 12-8 16,-10 13-1-16,4 10-3 15,-4-4 1-15,-4 4-4 16,4-1 0-16,-7-9-14 0,4-6-8 16,3-16-32-16,3-12-13 15,4-19-39-15,4-10-17 16,14-9-22-1</inkml:trace>
  <inkml:trace contextRef="#ctx0" brushRef="#br0" timeOffset="73082.5784">3425 10815 392 0,'-3'3'145'0,"-1"-3"-78"0,4 0-65 0,0 0 28 0,-3 10-18 16,3-1-4-1,0-9-5-15,0 10-3 0,0-13 1 16,0-4 5-16,0-2 4 0,3-1-1 16,1-2 2-16,-4-1 3 15,0 4 1-15,0 3 0 16,0-1 4-16,0 7-7 15,0 10-6 1,0-1-2-16,-4 1-4 16,4 5-3-16,0-2-12 15,0 6-2-15,0-10-25 16,0 7-8-16,0-4-16 16,0 1-4-16,0-4-90 15</inkml:trace>
  <inkml:trace contextRef="#ctx0" brushRef="#br0" timeOffset="73415.3634">3824 10270 392 0,'7'-13'148'0,"-10"16"-80"0,6-3-53 0,-3 0 34 0,0 13-14 16,-3 12-3-16,-4 9-14 15,0 14-4-15,-4 5-8 16,4 13 0-16,-7 3 1 0,7 6-3 16,-4 0-1-16,-3-3-3 15,11-9-1-15,3-13-19 16,7-3-9-16,7-9-18 15,-4-10-9-15,8-6-13 16,-4-9-5-16,0-10-37 16,4-10-14-16,-1-5 20 15</inkml:trace>
  <inkml:trace contextRef="#ctx0" brushRef="#br0" timeOffset="73939.0368">4413 10267 316 0,'4'-16'121'0,"-4"13"-66"0,0-7-51 0,0 4 24 16,0 0-16-16,0-4-4 15,0 1-3-15,0 3-1 16,-4-4-2-16,1 1 14 0,-4 0 9 15,3 9-2-15,-3 0 1 16,-3 9-4-16,-1 10-1 16,-10 6 3-16,-4 6 1 15,-3 7-8-15,-4 9-2 0,-10 6-7 16,6 4-4-16,5 18 1 16,6 3 0-16,4 1-4 15,10-1 1-15,11-6-2 16,11-15 0-16,10-7 2 15,11-19 0-15,7 0 0 16,-4-12 2-16,0-6-1 16,-3-10 2-16,7-9-4 15,0-16-2-15,-1-6 4 16,-2-4 1-16,-5-5 0 16,-13-1 1-16,-14 7-2 15,-12 5 2-15,-13 8 0 0,-3 8 1 16,-5 17-5-1,-16 8-1-15,-8 10-4 0,-4 13-1 16,1 3-21-16,10-4-8 16,7 1-24-16,7-4-8 15,8-2-62-15,9-4-27 16,5-6 37 0</inkml:trace>
  <inkml:trace contextRef="#ctx0" brushRef="#br0" timeOffset="74540.1157">2808 11969 296 0,'-10'-6'112'0,"2"0"-60"0,8-7-28 0,4 7 33 16,3-7-7-16,4 1 0 15,3-7-12-15,3-6-6 16,1-6-18-16,7 5-4 0,3 1-3 16,11 16-3-16,14 6-3 15,3 15 0-15,1 10-1 16,-5 13 0-16,-9 9 0 16,-11-4 13-16,-8 7 6 15,-17 10 4-15,-10 6 3 16,-18-1-8-16,-8 4-3 15,-2-6-6-15,-1-10-4 16,-3-6-5-16,3-13 0 16,4-3 0-16,3-9 0 15,7-6 0-15,-3-4 2 16,11-3-3-16,3-9-2 0,3-3-1 16,8-7 3-16,10 1 0 15,7 3 1-15,-4-1-7 16,12 4 0-16,-1 6-17 15,0 0-4-15,4 0-28 16,-7-3-9-16,6-4-37 16,1-8-15-16,3-7-41 15</inkml:trace>
  <inkml:trace contextRef="#ctx0" brushRef="#br0" timeOffset="74907.1792">3662 12013 392 0,'-32'0'145'0,"29"6"-78"0,-12-6-56 0,8 4 34 16,4-4-19-16,-1 6-3 15,4-6-13-15,0 3-6 16,0-3-6-1,11 6 1-15,0-3 12 0,-1-3 5 16,8-6-2-16,-8-6 2 16,4 2-5-16,-3-9 1 0,-4 7-1 15,-3 2 1 1,-4 4 0-16,-4 6 0 0,-3 9-9 16,-7 1-1-16,3 9-4 15,-3-10 0-15,0 10-14 16,4-10-4-16,2-2-30 15,8-1-10-15,11 0-24 16,7-6-8-16,-1-3-76 16</inkml:trace>
  <inkml:trace contextRef="#ctx0" brushRef="#br0" timeOffset="75261.3278">4378 11668 244 0,'4'-12'93'0,"-4"5"-50"0,0 1-30 16,0 0 24-16</inkml:trace>
  <inkml:trace contextRef="#ctx0" brushRef="#br0" timeOffset="75860.1285">4378 11627 505 0,'-4'-12'59'0,"1"-4"-30"16,-1 7 1-16,-3-1 0 0,-3 4-1 15,-8 3 3-15,-3 3-7 16,-7 6-3-16,-4 7-10 0,-7 6-5 15,4 9-7-15,7 0 0 16,-8 0 0 0,12 4 2-16,-1-4-1 0,7 0-1 15,4-9-6-15,7 0-1 16,4-4 1-16,6-2 3 16,4-1 0-16,18-2-1 15,7-1 0-15,3 7 0 16,7 0-2-16,1 2-1 15,-8 1 1-15,0 0 4 16,0 0-1-16,1 0 1 16,-4 6 2-16,-8 0 2 15,-3 6 1-15,-7 1 1 16,-6-1 11-16,-8 0 7 0,-8 1 0 16,-6-7 1-16,0 0-6 15,0-6-2-15,-14-4-5 16,0-2 1-16,-8-7-8 15,8-3-2-15,-4-3-3 16,4 0 0-16,4-3 0 16,13-3-2-16,7-7 3 15,11-9 0-15,8-15-4 16,13 2-1-16,-7 10 0 16,11-22 4-16,3-12 1 15,11-17 3-15,3-2 1 16,1 3 3-16,-4 6-1 15,-11 0 0-15,-11 3-6 0,-9 13 1 16,-15 12 2-16,-11 9 1 16,-10 10-4-16,-4 7 1 15,0 5-7-15,-3 10-3 16,-4 10-14-16,1-1-7 16,-5 1-24-16,5 8-8 15,2-2-39-15,8 0-17 16,7 6-36-1</inkml:trace>
  <inkml:trace contextRef="#ctx0" brushRef="#br0" timeOffset="76913.41">2977 13098 256 0,'0'-19'96'0,"0"7"-52"0,0-1-25 0,0 13 29 15,0-9-4-15,0 9 4 0,0 0-14 16,0 0-3-16,-3 9-18 15,-1 19 1-15,-3 13 0 0,4 6-5 16,-4 16-1-16,3-10-2 16,1-3 1-16,-1-9-2 15,4-6 2-15,-3-7-4 16,3 0 0-16,3-6-1 16,4-6-2-16,7-10 3 15,11-3 2-15,10 0 0 16,8-3 0-16,6 0-3 15,-3-3-2-15,-7 3-15 16,-4-3-53 0,0 0-9-16,-10-7-102 15</inkml:trace>
  <inkml:trace contextRef="#ctx0" brushRef="#br0" timeOffset="77197.119">3362 13045 336 0,'-7'-19'126'0,"14"19"-68"0,-3-10-30 0,-4 10 35 16,3 0-18-16,1 0-6 0,-1 0-9 15,8 7-5 1,-8 37-9-16,1 21-5 0,-4 14-6 15,0-13-2 1,0 12-1-16,0 13-2 0,0-9-2 16,0 5 1-16,0-11-26 15,3-14-11-15,-3-8-41 16,4-17-17-16,6-15-79 16</inkml:trace>
  <inkml:trace contextRef="#ctx0" brushRef="#br0" timeOffset="77528.4241">3701 13462 324 0,'-4'0'123'0,"-3"3"-66"0,7 3-33 0,-3 0 33 15,-1 1-11-15,0 2 0 16,1-3-11-16,-1 1-4 15,1-1-17-15,-1 0-7 0,4-3 0 16,4 0-2-16,3-3 0 16,0-3 5-16,4-6 6 15,-1-1-4-15,1-2 1 16,-1-1-8-16,-6 4-1 16,-4 3-2-16,0 6 1 15,0 6-7-15,0 0-1 0,-11 4-18 16,11-4-5-16,-3 0-19 15,3 0-6-15,0-2-22 16,3-4-8-16,8 0-83 16</inkml:trace>
  <inkml:trace contextRef="#ctx0" brushRef="#br0" timeOffset="77826.9077">3937 13001 364 0,'-4'3'134'0,"1"6"-72"0,-1-6-48 0,1 4 33 16,-1 15-8-16,-3 9-1 16,0 7-6-16,7 6 0 15,-3-1-18-15,-1-5-1 0,1-3 0 16,3-7-3-16,0-3 0 15,3-6-9-15,4-4 0 16,0-5-1-16,7-7 0 16,4-3-11-16,3-6-5 15,0-10-30-15,8 7-12 16,-8-10-34-16,11 0-15 16,-1-3-57-1</inkml:trace>
  <inkml:trace contextRef="#ctx0" brushRef="#br0" timeOffset="78097.7792">4290 12982 400 0,'-11'0'151'0,"8"0"-82"0,6 3-28 15,-3 3 49-15,-3 4-39 16,-1-4-9-1,1 57-19-15,-8 15-14 16,4 7-4-16,0-7-1 0,-4 23-2 0,4-11-2 16,0-2-8-1,4-9-5-15,6-13-20 0,1-16-8 16,3-13-78 0,0-12-17-16,7-12-12 15,-7-10 3 1</inkml:trace>
  <inkml:trace contextRef="#ctx0" brushRef="#br0" timeOffset="79252.9656">4526 10044 304 0,'0'-9'112'0,"0"2"-60"0,0-5-41 16,-3 6 28-16,-1-4-8 16,1-2-1-16,-8-1-1 15,0-3 1-15,-3-2-16 16,-7-4 10-16,0-3 5 0,-7 6-4 0,-18 3 0 16,-25 7-10-16,-13 5-4 15,3 11-4-15,-25 5-2 16,-25 4-1-1,8 6 2-15,-36 6-5 0,7 13-1 16,8-3 0-16,-8-1 0 16,4 13-3-16,21 0 2 15,14 13 5-15,7 0 5 16,18 9-5-16,28-3-2 16,18 13-4-16,31-1 1 15,11 7 1-15,28-3 2 16,36-7-1-16,27 0-1 15,15 7 1-15,49-4-1 0,-13-8 0 16,27-14 2-16,-3-6 1 16,-4-15 1-16,25-16-5 15,-25-16 1-15,4-25 2 16,7-21 1-16,-25-14-1 16,0-21-2-16,0-16 1 15,-3-12-1-15,-29-1 2 16,-17-2 1-16,-21-1 1 15,-18-6 0-15,-18 16 0 16,-17 0 2-16,-15 6-3 16,-34 3-2-16,-47 7-5 15,-21 8 0-15,-49 11-5 16,-7 15-1-16,-32 22 2 0,14 21 5 16,32 11-5-16,18 5 1 15,17 4-41-15,29 6-16 16,17 3-42-16,28-3-16 15,18 0-39 1</inkml:trace>
  <inkml:trace contextRef="#ctx0" brushRef="#br0" timeOffset="80454.8993">8982 6507 296 0,'-36'10'112'0,"33"-10"-60"0,-4-7-21 16,7 7 35-16,0 0-18 15,0 0-2-15,3 0-1 16,1 0 4-16,7 0-27 16,6 3 1-16,1 1-1 0,6-1-6 15,5 3-1-15,-1 0-7 0,7 1 0 16,15-1-7-16,17-3-1 15,7 0 0 1,0 0 0-16,-7-3 0 0,3-3 2 16,1 0-3-16,-4-3 0 15,-7 3-19-15,-14-1-9 16,-11-2-36-16,-10 3-14 16,-15 0-42-16,-10 6-18 15</inkml:trace>
  <inkml:trace contextRef="#ctx0" brushRef="#br0" timeOffset="80711.1263">9183 7050 408 0,'-18'9'151'15,"18"-9"-82"-15,0 0-61 0,0 0 32 0,4 0-3 16,6-3 4-16,11 0-11 15,8 0-6-15,17-4-13 16,-11 1-5-16,25 3 0 0,-4 3-1 16,-6 0 0-16,-5 0-3 15,5 0-2-15,-1 0-26 16,4-3-10-16,4 0-31 16,3-4-12-16,0-2-31 0,-4-4-11 15</inkml:trace>
  <inkml:trace contextRef="#ctx0" brushRef="#br0" timeOffset="81086.2691">11116 5686 244 0,'7'-35'90'0,"-3"23"-48"0,3-1-18 15,-4 10 27-15,-3 0-2 0,0 0 3 16</inkml:trace>
  <inkml:trace contextRef="#ctx0" brushRef="#br0" timeOffset="81326.1793">11137 5629 614 0,'-7'22'40'0,"0"13"-9"0,-3 5-14 0,-1 14-4 16,0 5-7-16,1 1-4 15,-8-1 3-15,8 7 1 16,-1-9 4-16,7-7 1 16,8-9-3-16,-1-4 0 15,8-2 1-15,14-10 2 16,14-6-3-16,21-7 0 15,10-9-3-15,1 1 2 16,-4-11-4-16,0 4-2 16,0 0-11-16,-4 0-6 15,-6 0-21-15,-8-4-6 16,-7 1-24-16,-13 0-10 0,-5 0-100 16</inkml:trace>
  <inkml:trace contextRef="#ctx0" brushRef="#br0" timeOffset="81654.8081">11867 5563 340 0,'4'-9'129'0,"0"9"-70"0,-4 0-45 15,0 0 31-15,3 9-1 0,1 10 3 16,-1 16-8-16,1 9-4 16,-8 25-19-16,-3 6 1 0,-7 25 1 15,3-25-6-15,-20 63 1 16,2 7-10-16,5-7-2 16,6 6-3-16,7-25 0 15,8-12 2-15,10-13 2 16,4-13-17-16,6-18-4 15,1-7-18-15,-1-15-6 16,-2-3-24-16,-5-13-7 16,1-10-104-1</inkml:trace>
  <inkml:trace contextRef="#ctx0" brushRef="#br0" timeOffset="81969.8585">12584 6209 472 0,'21'10'176'0,"-25"-1"-96"0,1 7-71 15,-4-1 38-15,-4 14-19 16,0 8-4-1,-20 54-11 1,3-6-4-16,-8 0-5 0,-3-4-3 0,4-9 2 16,10-15-11-16,-10-7-4 15,7-3-16-15,3-13-5 16,4-9-18-16,3-6-8 16,4-9-26-16,0-10-11 15,4-10-65 1</inkml:trace>
  <inkml:trace contextRef="#ctx0" brushRef="#br0" timeOffset="82225.7241">12153 6225 384 0,'-7'-9'145'0,"7"12"-78"0,4-3-56 0,-4 6 34 0,3 0-2 15,4 7 6-15,4-1-6 16,10 13-2-16,4 10-23 15,3 9-4-15,4 3-2 0,-1 16-7 16,1-1-1-16,0 1-4 16,-7 9-3-16,-1-9-18 15,1 3-7-15,0-16-7 16,-4-3-2-16,0-13-8 16,-3-9-2-16,-4-6-23 15,-4-9-8-15,4-10-84 16</inkml:trace>
  <inkml:trace contextRef="#ctx0" brushRef="#br0" timeOffset="82691.908">12764 5485 324 0,'-4'-19'121'0,"-14"19"-66"0,25-9-33 0,-3 9 31 16,3-10-11-16,4 1-2 16,-1 0-7-16,8-10-3 15,3 6-17-15,4 4 1 0,3 9 0 16,-3 9-5-16,-4 13-3 0,3 6-1 16,5 10 1-1,-5 3 1-15,1 6 1 0,-7 3 9 16,-8 3 4-16,-10 1 0 15,-7-7-1-15,-3-10-6 16,-1 4-1-16,-3-10-8 16,-11-9-3-16,1-3-1 15,-5-6-1-15,1-4 0 16,3-3 0-16,8-6-3 16,-1 0 0-16,11-6-3 15,7 6-1-15,11-9 1 16,10 6 4-16,4-4 1 15,-1-2 3-15,4 6-1 16,1 3 2-16,-1 3-18 16,0 3-4-16,-3-3-33 0,3 7-12 15,4-1-28-15,0 0-10 16,-1-2-75 0</inkml:trace>
  <inkml:trace contextRef="#ctx0" brushRef="#br0" timeOffset="84163.3524">13353 6479 256 0,'3'0'96'0,"-6"6"-52"0,3-6-32 0,0 0 24 15,0 0-4-15,3 0 3 16,1 0-2-16,3 3 0 16,-4-3-18-16,4 4 0 0,-3-4 1 15,3 0-2-15,0 0 0 16,4 0-4-16,-1-4 1 16,1 4 0-16,6 0 3 15,8-3-5-15,7-3-1 16,10 12-2-16,8-6 1 15,6 7-4-15,0-7-2 16,-6 0 2-16,-4 0 0 0,3 3 3 16,-3-3 3-16,0 3 2 15,0-6 1-15,0 3-6 16,-8-3-2-16,1-1-2 16,-11 1-2-16,-3 3 1 15,-7 0 1-15,-8 7-19 16,-3-4-6-16,-3 3-17 15,-4 0-7-15,0-6-15 16,0 0-6-16,0 0-67 16,7-3-58-1,0 0 72-15</inkml:trace>
  <inkml:trace contextRef="#ctx0" brushRef="#br0" timeOffset="84852.9093">14827 5758 244 0,'0'-16'90'0,"0"13"-48"0,7-6-23 0,-3 9 29 16,-4-4-6-16,3 1 2 16,1 0 0-16,-1 0 2 15,1 0-25-15,-1 0 8 0,5 3 2 16,-1 9-1-16,-4 10 2 16,1 19-7-16,-1 9-3 15,1 15-6-15,-4 10-2 16,0 23-4-16,0 5-1 15,3 3-5-15,1 1-3 0,-1-4 0 16,1-9 1-16,-1-13-1 16,4-5 2-16,0-14-2 15,1-6-1-15,-1-12-2 16,-4-9-1-16,1-4-29 16,-1-13-12-16,-3-5-48 15,0-4-21-15,4-3-77 16</inkml:trace>
  <inkml:trace contextRef="#ctx0" brushRef="#br0" timeOffset="85258.9857">15847 6172 324 0,'10'-19'123'0,"-10"6"-66"0,0 4-31 0,0 6 34 15,0 0-10-15,0 3 0 16,0 0-6-16,0 9-3 15,-3 7-22-15,-1 6 2 0,-3 15 0 16,-3 10-7-16,-11 4-3 16,-11 2-4-16,-4-3-2 0,-2 10-3 15,-1-7-2-15,4-9 1 16,3 3-1-16,4-6-5 16,6-7-1-16,5-6-19 15,3-3-7-15,0-3-23 16,3-6-8-16,0-7-39 15,4-5-17-15,4-8-41 16</inkml:trace>
  <inkml:trace contextRef="#ctx0" brushRef="#br0" timeOffset="85512.9785">15392 6231 324 0,'-7'-6'121'0,"7"6"-66"0,0 0-29 0,0 0 34 16,0 0-8-16,3 0-1 16,1 0-4-16,6 6-2 15,8 4-25-15,3 5 2 0,4 14-1 16,7 11-7-16,6 7-3 16,5 0-9-16,6 10-1 15,-3-1-1-15,-7-12 0 16,-4 6-11-16,-3-12-3 15,-4-10-17-15,0-3-6 16,-3-6-53-16,-4-10-21 16</inkml:trace>
  <inkml:trace contextRef="#ctx0" brushRef="#br0" timeOffset="88499.8064">16803 6401 284 0,'-14'3'107'0,"14"0"-58"0,3-6-35 16,-3 3 26-16,4 6-2 15,-1-3 4-15,1 0-3 16,3 0 0-16,3-3-21 15,12-3 3-15,6 3 0 0,18 3-3 16,10-3 0-16,4 4-6 0,-3-1 0 16,-8 3-7-16,0 0-3 15,1-3-1-15,-1-6-1 16,8 3 0-16,-5-6 2 16,-2 3-6-16,-15-3-1 15,-7 2-36-15,-3-2-13 16,-7 6-45-16,-4 0-19 15,-4 3-40 1</inkml:trace>
  <inkml:trace contextRef="#ctx0" brushRef="#br0" timeOffset="88877.8429">18073 5720 276 0,'7'-22'104'0,"0"13"-56"0,11-10-21 16,-15 10 34-16,4 2-8 15,0-2 1-15,0 0-10 16,0 2-5-16,0 1-7 15,-7 22-18-15,4 12 1 16,-8 25-1-16,-3 10-5 0,4 3-3 16,-4 6-3-16,7 6 0 15,7 4-2-15,0 2-1 16,3-5-2-16,1-16-1 16,3-1-25-16,-3-8-11 15,-1-7-18-15,-3-4-7 16,0-11-34-16,-3-10-14 15,3-3-27 1</inkml:trace>
  <inkml:trace contextRef="#ctx0" brushRef="#br0" timeOffset="90544.4209">19103 5877 296 0,'14'-16'110'0,"-7"13"-60"0,0-9-45 0,-3 8 24 15,-1-5-7-15,1 0-1 16,-1-1 2-16,1 1 2 16,-1-1-13-16,1-5 0 0,-4-1 1 15,3-3-3-15,-6-12 0 16,-8 6 0-1,8-3 4-15,-8 12-4 16,4 0 2 0,-3 4-3-16,-1 2 0 0,-10 1-5 15,0 6-3-15,-11 6 4 16,-3 6 1 0,-4 10 0-16,-4 9-1 0,-2 13-1 15,9 9 2-15,-3 10-1 16,-3 3 2-16,0-1-2 15,7 7 2-15,3-3-2 16,14 3 0-16,8 3-1 16,13-9 0-16,11-7-5 15,4-6 1-15,7-9 2 16,10-6 1-16,11-7-4 0,10-3 1 16,15-9-2-1,-8-7 0-15,-6-6 2 0,-1-3 2 16,-3-3-3-16,-7-13-2 15,-11-2-1-15,-10-7 3 16,-15 6 2-16,-10-6 4 16,-7 0-2-16,-17 6 0 15,-15 6-1-15,-18 7-2 16,-3 12 1-16,0 4-1 16,8 12-3-16,2-4 2 15,15 4-1-15,7 3 0 16,6-3 0-16,8-3 0 15,7 0-20-15,11-3-8 16,10-4-9-16,11-2-4 16,13-7-34-16,8-3-12 0,7 0-66 31</inkml:trace>
  <inkml:trace contextRef="#ctx0" brushRef="#br0" timeOffset="90845.267">19964 6015 404 0,'17'-16'151'0,"-13"13"-82"0,-1 6-52 0,-3 0 36 16,0 4-13-16,-3-1 0 15,-4 0-10-15,-11 4-4 16,-3 5-14-16,-7 4-5 0,-4 16-1 15,-3-4-3-15,-1 10 0 16,5-4-3-16,3 7-1 16,-8-3 1-16,8-3 0 15,7-10-7-15,-4 6-3 16,4-5-23-16,3-4-11 16,4-13-39-16,4 4-15 15,10-4-89 1</inkml:trace>
  <inkml:trace contextRef="#ctx0" brushRef="#br0" timeOffset="91098.5013">19533 5974 448 0,'0'-9'167'0,"-10"24"-90"0,17-5-70 15,3-1 34-15,-3 1-9 16,11 2 3-16,-4 4-15 15,4 9-4-15,-1 6-10 16,1 7-4-16,0 3-1 0,-1 6-1 16,5 9 0-16,-1-6-11 15,0-6-5-15,0-6-10 16,-3-4-4-16,-1-9-27 0,8-12-12 16,0 3-42-16,3-10-18 15,-3-6-15 1</inkml:trace>
  <inkml:trace contextRef="#ctx0" brushRef="#br0" timeOffset="91655.5543">21368 5667 344 0,'0'-57'129'0,"3"45"-70"0,-3-1-38 0,-3 10 35 15,3 0-17-15,0-3-2 16,3 6-11-16,4 6-2 16,0 3-13-16,0 17 4 0,1 11 5 15,6 10-5-15,-11 19 0 16,1-6-9-16,-1 12-2 16,1 3-2-16,-1-3 1 15,4 3-4-15,-3-2-2 16,-1-5-9-16,1-11-3 15,-1-7-60 1,-3-15-26-16</inkml:trace>
  <inkml:trace contextRef="#ctx0" brushRef="#br0" timeOffset="91939.829">20782 6065 324 0,'-14'0'123'0,"14"0"-66"0,0 0-44 16,4 0 28-16,-1 0-3 0,8-3 4 16,10-3-6-16,7 3 1 15,18-4-21 1,3 1 2-16,8-3 2 0,17 2-7 0,18 1-2 15,3 3-9-15,-11 0-1 16,8 3-8-16,-4 6 0 16,-21-3-30-16,18 0-13 15,-7 0-32-15,-15-3-13 16,-3 7-70 0</inkml:trace>
  <inkml:trace contextRef="#ctx0" brushRef="#br0" timeOffset="92359.1567">22546 5472 360 0,'0'-25'134'0,"0"25"-72"0,0 0-50 15,0 0 32-15,0 13-16 16,-3 3-4-16,-8 2-7 16,-7 4-3-16,-3 3-8 15,0 7 0-15,-4 9 4 0,4-4-4 16,7 1 2-16,3 6-1 0,11 0 3 15,7 0-3-15,11-7-2 16,3 1-2-16,7-7 0 16,11-9-2-16,7 3 2 15,14-9-4-15,7 0 0 16,-3-7-17-16,-11-6-5 16,-8 3-24-16,-9-3-10 15,-8-3-39-15,-10-3-13 16,-8 0-36-1</inkml:trace>
  <inkml:trace contextRef="#ctx0" brushRef="#br0" timeOffset="92705.3201">23058 5545 340 0,'-4'-13'129'0,"1"22"-70"0,-1-15-49 15,4 6 30-15,-4 0-4 16,1 0 0-16,3 0-6 16,0 0-4-16,0 0-14 15,0 6 3-15,0-2 3 0,-4 5 3 16,1 10 4-16,-1 18-7 16,4 14 0-16,-3 21-9 15,-1 0-1-15,1 19-4 16,3 6-3-16,-4 3 2 0,4-2 0 15,0-8-1-15,0-8-2 16,0-7-2-16,0-12 1 16,0-13-8-16,0-6-4 15,0-3-26-15,0-10-13 16,0-6-27-16,0-9-11 16,0-4-93-1</inkml:trace>
  <inkml:trace contextRef="#ctx0" brushRef="#br0" timeOffset="93861.3244">9119 8972 224 0,'-7'-3'85'0,"0"3"-46"0,4 0-15 0,3 0 27 0,0 0-4 16,-7 0 1-16,7 0-9 16,0 0-4-16,0 0-2 15,3 3-18-15,1 0 4 16,6 3 13 0,1 0-6-16,10 1-7 15,14-4-4-15,18 0-5 16,14 0 1-16,4 0-6 0,-11 0-1 15,-4-3-2 1,4-3 1-16,0 0-4 0,7-3 0 16,-7-4 1-16,-3 4 2 15,-8 0-3-15,-10-4-2 16,-7 4-16-16,-8-3-5 16,-6-1-8-16,-8 7 0 15,-6-6-27-15,-11 9-12 16,0 9-97-1</inkml:trace>
  <inkml:trace contextRef="#ctx0" brushRef="#br0" timeOffset="94130.836">9260 9411 304 0,'-24'28'115'0,"24"-28"-62"0,7 6-33 15,-4-3 30-15,8 0-5 16,10-3 0-16,18-3-5 16,10 3 0-16,8 0-22 15,-4-3 3-15,7-3 0 0,7-7-9 16,10 7-2-16,4-3-8 16,-7 9-2-16,-14-3-20 15,0-7-7-15,4 1-10 16,14-4-5-16,-8-9-32 15,4-6-13-15,-3-3-75 16</inkml:trace>
  <inkml:trace contextRef="#ctx0" brushRef="#br0" timeOffset="94686.8249">11261 5156 296 0,'-14'-16'112'0,"10"13"-60"0,-3 3-34 16,0 0 31-16,-4 3-16 0,-3 7-1 16,-3 5-8-16,-5 7-1 15,1 10-12-15,4 18 0 0,-5 16 2 16,-9 18 4-16,-8 32 2 16,-18 38-6-16,-3 34-3 15,4 19-3-15,14 12-2 16,21-9-6-16,31-31 1 15,36-9 4-15,7-23 2 16,14-25-2-16,28-15-1 16,4-19-14-16,-11-16-6 15,-3-13-77-15,-8-15-35 16,8-13-47 0</inkml:trace>
  <inkml:trace contextRef="#ctx0" brushRef="#br0" timeOffset="95437.1709">15843 5300 232 0,'25'-53'88'0,"-11"28"-48"0,14-10-16 16,-14 23 29-16,8 2-9 16,9 1-2-16,8 9-8 15,7 19-1-15,3 18-19 16,-3 32 10-16,-3 10 5 0,-5 24-2 16,1 26-1-16,-4 15-14 0,-3 9-5 15,-4 1-3-15,-13-6 0 16,-15-4 4-16,-8 0 5 15,-6-19-7-15,-14-9-1 16,-4-3-19-16,-10-22-5 16,-11-12-13-16,4-14-3 15,6-18-21-15,8-9-7 16,7-22-105 0</inkml:trace>
  <inkml:trace contextRef="#ctx0" brushRef="#br0" timeOffset="95796.8474">17272 5015 336 0,'21'-54'126'0,"-21"36"-68"0,-3-8-39 15,3 26 32-15,-7 0-19 16,-8 7-4-16,-9 12-3 16,-11 9 1-16,-11 6-14 0,-4 20 4 15,-3 21 2-15,0 25 1 0,-28 157 3 32,7 10-12-32,-3-26-3 15,10-2-7-15,17-26-3 16,22-22-1-16,31-28 0 15,29-22-6-15,7-31-2 16,21-25-11-16,28-16-3 16,11-38-43-16,3-9-18 15,15-19-92 1</inkml:trace>
  <inkml:trace contextRef="#ctx0" brushRef="#br0" timeOffset="96504.6536">23107 4811 272 0,'7'-38'104'0,"7"35"-56"0,11-3-30 15,-4 15 28-15,18 10-4 16,14 19-1-16,0 12 0 16,10 22 1-16,4 19-23 15,0 31 0-15,-10 16 0 0,-15 31-5 16,-24-2 0-16,-15-1-13 0,-10 6-3 16,-7-21 5-16,-4-10 5 15,-3-6-15-15,4-13-5 16,2-12-62-16,-6-16-27 15,7-16-78 1</inkml:trace>
  <inkml:trace contextRef="#ctx0" brushRef="#br0" timeOffset="98559.0125">11501 8203 224 0,'3'-31'85'0,"-3"15"-46"0,7 7-10 16,-3 6 28-16,-4-3-12 16,0 6-1-16,0-3-19 15,3-4-5-15,-3 7-12 16,4 7 6-16,-1-4 5 0,1 6 3 0,-1 13 4 15,4 12 1-15,0 14 1 16,4 11-4-16,3 16-1 16,0 19-10-16,0 16-3 15,-3 6-4-15,-4-6 1 16,0-7 0-16,0 4 3 16,-3-16-1-16,-1-13 0 15,1-12-5-15,-1-13-1 16,1-2-1-16,-1-14-2 15,-3-9-2-15,0-2 1 16,0-8-10-16,0-5-5 16,-3-4-30-16,3-9-10 15,0 0-26-15,0-3-11 16,0-3-78 0</inkml:trace>
  <inkml:trace contextRef="#ctx0" brushRef="#br0" timeOffset="98906.2617">12333 8658 228 0,'25'-19'88'0,"-15"16"-48"0,-3-6-16 0,-7 9 27 16,4 0 0-16,0 3 4 15,-4 3-8-15,0-3-4 16,-8 22-24-16,-2 13 6 0,-4 3 3 16,-4 0-4-16,-3 6 0 15,-7 3-11-15,0 3-3 16,-1-3-6-16,5 0-3 16,-1-3-3-16,4 0 1 15,0-6 1-15,3-9 2 16,4-4-19-16,0-3-8 15,3-9-20-15,1-4-8 16,2-9-28-16,1 4-14 16,7-14-55-1</inkml:trace>
  <inkml:trace contextRef="#ctx0" brushRef="#br0" timeOffset="99159.4785">11991 8624 292 0,'-4'-35'110'0,"15"32"-60"0,-7 0-58 16,-1 9 108 0,4 7-34-16,4 2-5 15,3 7-11-15,3 13-30 16,5 12-1-16,2-3 2 0,1 9-10 16,7 3-3-16,-1 4-5 15,1-3 0-15,-4 2-4 16,1 1 0-16,-1-4-23 15,-3-6-10-15,-4-6-17 0,-4-12-7 16,-2-4-28-16,-1-13-12 16,-4-5-52-1</inkml:trace>
  <inkml:trace contextRef="#ctx0" brushRef="#br0" timeOffset="99492.1711">12788 7692 348 0,'28'-37'129'0,"-17"24"-70"0,0-2-49 0,-11 11 48 15,-11 17-15-15,0 18-10 16,-6 23-6-16,-1 5-16 15,-3 20 7-15,0 18 4 0,3 19-5 16,4 6-2-16,7 10-6 16,3 9-4-16,15-3-5 15,3-3 0-15,7-1-5 16,4-5-1-16,0-16-15 16,3-10-6-16,0-12-13 15,-3-15-2-15,0-4-31 16,-8-22-11-16,1-13-76 15</inkml:trace>
  <inkml:trace contextRef="#ctx0" brushRef="#br0" timeOffset="99957.0532">13247 8072 284 0,'0'-32'107'0,"0"26"-58"0,3-6-31 15,1 12 31-15,3 0-7 16,4 12 2-16,6 7-4 16,4 12-3-16,4 13-20 15,-4 28-1-15,-3 7 0 0,-1 12-8 16,-2 18-4-16,-5 4-3 0,-3 6 1 15,0-12-1-15,0-7 2 16,-3-6-7-16,-1-15-1 16,4-20-12-16,4-5-3 15,0-20-23-15,3-12-10 16,3-12-23-16,1-14-7 16,0-2-60-1</inkml:trace>
  <inkml:trace contextRef="#ctx0" brushRef="#br0" timeOffset="100721.4731">13049 8263 212 0,'-3'-9'82'0,"-1"6"-44"0,1 6-27 0,3-3 23 0,0 0-5 16,-4 0 3-16,4 0-5 15,-3 0-2-15,3 0-13 16,0 0 10-16,-4 0 7 0,4 0-6 16,0 9-4-16,0 0 5 15,0 20 2-15,4 8-6 16,-4 1-1-16,0 9-7 16,3 3-2-16,1-9-2 15,3 9 0-15,3-6-2 16,4-6-1-16,4-10 5 15,14 0 4-15,3-12-3 16,4-7 1-16,0-6-5 16,-4-3-2-16,0-3-7 0,-7-3-3 15,-3 3-27-15,-4 0-11 16,-7 3-16-16,1-4-6 16,-5-2-15-16,1 6-7 15,3 3-50 1</inkml:trace>
  <inkml:trace contextRef="#ctx0" brushRef="#br0" timeOffset="101097.5991">14065 8501 312 0,'0'-6'118'0,"0"6"-64"0,-3 0-41 16,3 0 30-16,-7 0-6 15,0 9 24 16,-11 39-9-31,0 2-27 16,4 6-12-16,0 4-8 0,-7-4-1 16,-4 1 2-16,-3-1-5 0,3-6-3 15,4-3-8 1,0-9-4-16,0-7-19 0,7-6-6 16,0-6-22-16,3-3-7 15,4-4-91 1</inkml:trace>
  <inkml:trace contextRef="#ctx0" brushRef="#br0" timeOffset="101357.9115">13730 8511 360 0,'-7'-16'134'0,"11"22"-72"0,3-3-46 0,-7-3 35 0,14 16-5 15,7 6 3-15,4 3-12 16,-1 3-5-16,5 7-18 16,-8 18-9-16,-4 19-1 15,1-6-10 1,0-6-3-16,3-4-26 16,0-12-10-16,4-9-17 15,-1-7-4-15,-2-3-43 16</inkml:trace>
  <inkml:trace contextRef="#ctx0" brushRef="#br0" timeOffset="101644.3712">14386 8780 324 0,'-3'4'121'0,"3"-8"-66"0,7 8-38 0,0-4 30 15,-4 0-5-15,4-4 1 16,11 4-6-16,10 0 0 16,15-6-21-16,10 6-9 0,10-3-3 15,-3-3-16-15,-11 3-5 16,1-4-24-16,3 4-9 15,-4-3-27-15,8 0-11 0,-5-1-63 16</inkml:trace>
  <inkml:trace contextRef="#ctx0" brushRef="#br0" timeOffset="101938.3898">15275 8188 424 0,'7'-10'159'0,"7"10"-86"0,-24 0-54 16,10 0 39-16,0 7-17 16,0 5-3-16,3 10-18 0,8 13-7 15,-7 15-8-15,-1 6-2 0,-3 10 1 16,11 3-5-16,-4 9 1 15,3-2 0-15,-3-1 0 16,4-15-11-16,-1 2-3 16,5-12-22-16,2-6-7 15,-3-9-30-15,0-7-11 16,-3-9-101 0</inkml:trace>
  <inkml:trace contextRef="#ctx0" brushRef="#br0" timeOffset="102256.1393">15529 7702 392 0,'21'0'148'0,"1"22"-80"0,31 15-55 16,-32-12 33-16,10 7-11 15,1 9 2-15,-4 18-10 16,-3 23-2-16,-4 21-14 16,-3 1 0-16,-4 12 2 0,-3 3-3 15,-4-6 0-15,-4-10-6 0,1 4-3 16,-4-19-3-16,0-13-1 16,0-9-18-16,-4-16-9 15,1 0-28-15,-1-16-11 16,1-15-39-16,-1 3-14 15</inkml:trace>
  <inkml:trace contextRef="#ctx0" brushRef="#br0" timeOffset="103200.3166">16679 8495 280 0,'7'-9'104'0,"-7"9"-56"0,0 0-21 16,0 0 32-16,0 0-20 0,-3 6-5 16,-1 3-5-16,1 4-1 15,-1-4-15-15,4 7 1 0,4-3 0 16,3-4 1-16,0 0 1 15,4-2 3-15,3-4 0 16,0 0-4-16,0-3-1 16,0 0-6-16,0 0 0 15,0 0-5-15,7 0-2 16,11 0 4-16,17 0 4 16,11 0-5-16,0-3 0 15,-3 0-2-15,-8-1-2 16,-3 1-2-16,-4 0 1 15,-3 0 1-15,-7 0 0 16,-4 0-20-16,-7 0-9 16,-3 0-10-16,-7-1-3 0,-1-2-24 15,-3 3-7 1,-3-3-79-16,3 3-56 16,0 3 90-16</inkml:trace>
  <inkml:trace contextRef="#ctx0" brushRef="#br0" timeOffset="103891.1632">17794 7978 220 0,'4'-35'82'0,"-1"32"-44"0,1-16-16 16,-1 13 26-16,1 0-3 15,-1-1 0-15,1 1 0 16,-1-3-1-16,1 9-24 16,-1 0 4-16,-3 9 3 0,0 13-11 0,-3 6-3 15,-4 7-6-15,0 6 0 16,0 6-4-16,0 3 0 15,3 3 1-15,1-6 2 16,3-3-1 0,3-3 0-16,8-7 1 0,6-5 1 15,8-8-1-15,21-5 1 16,10-3-2-16,4-10 2 16,-10-3-9-16,-4 0 0 15,-4 0-11-15,-3-3-4 16,-8 3-22-16,-6-3-8 15,-4-4-19-15,-7 7-9 16,-3-3-83 0</inkml:trace>
  <inkml:trace contextRef="#ctx0" brushRef="#br0" timeOffset="104175.2622">18327 7912 364 0,'-7'-19'134'0,"3"13"-72"0,4 6-48 16,0 9 33-16,4-3-6 15,-1 7 0-15,1 6-9 16,-4 6-5-16,0 19-15 16,-4 9-3-16,1 19-2 0,-1 7-1 15,1 2-1-15,3 1-6 0,3 5-1 16,4-2-2-1,4-6 0-15,7-4-17 0,3-16-7 16,0-12-16-16,0-6-7 16,0-10-28-16,0-5-13 15,1-8-63 1</inkml:trace>
  <inkml:trace contextRef="#ctx0" brushRef="#br0" timeOffset="104370.9478">19177 7263 352 0,'7'-25'132'0,"-10"15"-72"0,6 1-41 16,-3 3 34-16</inkml:trace>
  <inkml:trace contextRef="#ctx0" brushRef="#br0" timeOffset="104549.9437">19191 7238 697 0,'0'41'51'0,"-7"15"-26"16,0 22-9-16,-11 32-5 0,-3 9 0 16,-3 13 1-16,6 31-9 15,4-16-1-15,10-2-2 16,11-7 0-16,18-10-3 0,-4-12 2 15,7-12-26-15,11-17-9 16,11-11-22-16,10-14-6 16,0-8-48-16,-4-14-20 15,-3-8-12 1</inkml:trace>
  <inkml:trace contextRef="#ctx0" brushRef="#br0" timeOffset="104955.8593">19816 7724 284 0,'-15'9'107'0,"1"16"-58"0,0 22-37 16,4-22 26-16,-1 10-7 15,0-4 2-15,1 13-6 16,3 0-2-16,0-6-13 16,3 2-1-16,4-2 0 0,4-3-2 15,6-7 0-15,8-3-3 0,7-3-1 16,13-3-1-16,8-7 0 15,4-9-2-15,3 7-2 16,-11-4-4-16,-3-6-2 16,-4-6-13-16,-3 6-5 15,-4-10-18-15,0 1-6 16,-10 3-46-16,0-4-16 16,-4 1-11-1</inkml:trace>
  <inkml:trace contextRef="#ctx0" brushRef="#br0" timeOffset="105257.3254">20278 7721 396 0,'3'-19'148'0,"-3"16"-80"0,4 3-57 15,-4 0 32-15,3 3-10 16,1 6 3-16,-1 10-9 15,1 12-2-15,3 13-14 16,-4 6-4-16,1 19-1 0,-1 19-1 16,1 6 0-16,0-3-3 15,6 3 1-15,8-6-4 16,10-13 0-16,4-6-4 16,7-6-1-16,-1-13-15 15,-9-12-6-15,-5-1-28 16,-3-15-12-16,-3-6-51 15,3-13-99 1</inkml:trace>
  <inkml:trace contextRef="#ctx0" brushRef="#br0" timeOffset="105600.4721">21135 7975 256 0,'3'-35'96'0,"1"23"-52"0,0 5-21 0,-4 7 31 0,0 0-2 16,0 3 2-16,-4 10-13 15,0 3-5-15,-3 6-20 16,0 6 1-16,-3 16 3 0,-4 0-5 15,0 12 0-15,-4 7-9 16,-3-10-2-16,-7 7-2 16,-1-4-2-16,-2 1-2 15,-1-10-1-15,4-7-16 16,-1 1-7-16,5-6-27 16,2-4-9-16,5-6-49 15,3-12-19-15,3 2 1 16</inkml:trace>
  <inkml:trace contextRef="#ctx0" brushRef="#br0" timeOffset="105839.9796">20733 8031 320 0,'-4'0'121'0,"8"3"-66"0,-1 3-36 0,1 1 32 16,3 5-6-16,7 4 3 15,4 6-14-15,6 0-3 16,8 15-18-16,3 17-3 0,4-1-3 16,0-3-3-16,-4 0-3 15,1-6-11-15,2 6-4 16,8-12-24-16,4 0-8 16,6-7-22-16,-3-9-10 0,3-6-82 15</inkml:trace>
  <inkml:trace contextRef="#ctx0" brushRef="#br0" timeOffset="106877.8176">22073 8119 332 0,'-3'-10'126'0,"-1"10"-68"0,4 0-37 16,0 0 33-16,0 0-16 15,0 0-4-15,0 0-3 16,0 10 3-16,0-4-19 15,4-3 5-15,3 7 3 0,7-10-1 16,11 6-1-16,13-3-7 0,12-3-1 16,10 0-10-1,0 0-2-15,-4 0-1 0,8 0 0 16,3 6-3-16,-4-3 0 16,-3 4-27-16,-3-4-12 15,-11 0-32-15,-11-3-13 16,-3 0-29-16,-8 0-10 15,-6-3-11 1</inkml:trace>
  <inkml:trace contextRef="#ctx0" brushRef="#br0" timeOffset="107207.8435">23043 7677 364 0,'0'-10'137'0,"0"7"-74"0,0 3-40 15,0 0 37-15,0 3-9 16,4 4 2-16,0 11-14 16,3 7-6-16,0 10-19 15,0 15-4-15,3 3 0 0,1 10-6 16,3 3 0-16,0 6-2 15,4 0-2-15,-1 0-2 16,1-12 1-16,3-7-10 16,4-6-5-16,-4-9-14 0,0 0-6 15,-3-7-21-15,-4-9-9 16,-3-7-24-16,-1-5-8 16,1-4-54-1</inkml:trace>
  <inkml:trace contextRef="#ctx0" brushRef="#br0" timeOffset="107553.5405">23414 7395 288 0,'10'-19'110'15,"1"9"-60"-15,7 10-30 0,-11 0 30 0,3 10-1 16,4 2 5-16,8 4-1 16,9 6 0-1,15 9-29-15,7 19 4 0,7 19 0 0,-7 16-7 16,-4 3 1-16,-10 12-11 16,-7 19-4-16,-7-3-4 15,-15-3-3-15,-6-6 3 16,-15-7 0-16,-14 0-4 15,-3-15-1-15,4-10-13 16,-8-6-5-16,4-18-31 16,6-11-15-16,5-5-40 15,6-7-18-15</inkml:trace>
  <inkml:trace contextRef="#ctx0" brushRef="#br0" timeOffset="109385.3425">9899 11348 280 0,'-4'-3'107'0,"1"-3"-58"0,10 6-29 16,-7 0 32-16</inkml:trace>
  <inkml:trace contextRef="#ctx0" brushRef="#br0" timeOffset="109611.1564">9910 11339 594 0,'10'-3'57'0,"4"0"-29"16,7 0-6-16,4-1-4 0,0-2-2 0,-4 3 1 15,7 3-3-15,7 0 1 16,8 0-4-16,17 3-1 15,7-3-6-15,3 0-3 16,-13-6 0-16,-4 3-1 16,-4 0 0-16,-3 3 2 15,-7-4-10-15,-7 8-4 16,-8-8-34-16,-10 14-15 16,-3-7-43-16,-4 6-17 15,-4-9-37 16</inkml:trace>
  <inkml:trace contextRef="#ctx0" brushRef="#br0" timeOffset="109910.2586">10026 11822 272 0,'-18'22'101'0,"8"-22"-54"0,10 3-26 16,0 0 30-16,3-3 2 15,4 0 2-15,4 6-5 16,3-6-4-16,4 0-25 16,-8 0 5-16,4 0 4 0,8 0-5 15,6 0 0-15,11-6-8 16,17 3-2-16,18 0-9 16,-10-7-4-16,-4 1 1 15,3 0 0-15,4 2-8 0,4 1-2 16,-8-3-18-16,-6 5-7 15,-8 1-21-15,-7 6-6 16,-6 1-20-16,-5-1-7 16,1-3-80-1</inkml:trace>
  <inkml:trace contextRef="#ctx0" brushRef="#br0" timeOffset="110210.3802">12044 10182 280 0,'3'-35'107'0,"1"17"-58"0,-4 5-33 0,0 10 29 15,0 0-9-15,-4 3-1 16</inkml:trace>
  <inkml:trace contextRef="#ctx0" brushRef="#br0" timeOffset="110465.3695">12040 10113 632 0,'-3'22'28'0,"-1"9"0"0,-3 13-2 16,-7 10 0-16,7 14 4 15,-4 23-5-15,-3 25-3 16,-3 26-4-16,-4 24-1 16,-1 25-7-16,5 3-4 15,6 1-3-15,11-23-3 16,11-2 1-16,6-26-1 15,5-16 0-15,-1-21 0 16,0-13-3-16,7-19 2 16,4-12-6-16,0-3-3 15,-1-17-19-15,5-11-6 16,-8-7-31-16,-3-16-12 0,-8-6-36 16,1-6-14-16,-8-12-15 15</inkml:trace>
  <inkml:trace contextRef="#ctx0" brushRef="#br0" timeOffset="110900.5064">12495 10630 288 0,'11'-34'110'0,"-11"34"-60"0,4-13-28 0,-4 13 31 16,0 0-4-16,0 0 1 16,0 29-13-16,0 11-3 15,0 10-19-15,-4 13 4 0,4 0 4 16,-4 12-3-16,1 4-2 15,-1-1-8-15,-3-3-4 16,4-6-3-16,6-6 0 16,1-10-2-16,-1-9-1 15,4-9 1-15,15-10 1 16,9-13-1-16,22-9-1 0,11-6 1 16,-4-3 1-16,-7 0-12 15,-7-1-6-15,-4 1-20 16,-7 0-10-16,0 0-17 15,-6-1-6-15,-5-2-34 16,-2-7-11-16,-5 4-15 16</inkml:trace>
  <inkml:trace contextRef="#ctx0" brushRef="#br0" timeOffset="111204.1004">13014 10818 252 0,'4'-62'96'0,"-4"43"-52"0,3-6-21 0,-3 22 31 16,0-4 3-16,0 4 3 16,0 3-20-16,0 3-7 15,-3 16-19-15,-1 19 11 0,0 3 7 16,1 12-3-16,-1 13-2 16,1 18-9-16,-1 11-1 15,1 5-8-15,-1 6-1 16,1 4-6-16,3-6-2 15,0-7-2-15,0-3-2 16,0-13-11-16,3-12-5 16,1-6-18-16,3-6-6 15,3-13-19-15,1-7-5 16,3-12-59-16,4-9-23 16,6-7 26-16</inkml:trace>
  <inkml:trace contextRef="#ctx0" brushRef="#br0" timeOffset="111500.7184">13705 11170 332 0,'-3'-13'126'0,"-1"7"-68"0,4 3-30 16,-7 6 35-16,7 3-16 15,0 10-4-15,0 12-10 0,-3 3-1 16,-8 16-18-16,1 7 3 0,-4 2 1 16,3-12-8-16,-10 25-1 15,0 9-3-15,-1-12-1 16,-2 0-6-16,3-6-1 16,3-7-21-16,0-9-10 15,1-3-30-15,-1-13-12 16,4-3-33-16,0-9-12 15,3-13-26 1</inkml:trace>
  <inkml:trace contextRef="#ctx0" brushRef="#br0" timeOffset="111740.9606">13391 11232 376 0,'4'-28'140'16,"-4"28"-76"-16,7 6-46 0,-3 4 34 0,3 2-9 15,3 7-1-15,-3 6-8 16,0 0-1-16,4 7-19 16,3 12-1-16,4 6-2 0,3 12-6 15,0 7-1-15,0 0-4 16,0 4-1-16,4-11-15 16,3 4-4-16,4-16-30 15,3-12-10-15,-3-10-22 16,3-9-6-16,1-10-81 15</inkml:trace>
  <inkml:trace contextRef="#ctx0" brushRef="#br0" timeOffset="111968.542">13988 11511 436 0,'21'16'162'0,"-4"-6"-88"0,12-1-64 0,-12-3 34 16,19 0-13-16,13 1 2 31,29-7-41-31,-1 0-18 16,4 0 12-16,-3 0-41 0,-7-3-14 16,-4-1-59-16,-11-2-24 15,-14-3 18-15</inkml:trace>
  <inkml:trace contextRef="#ctx0" brushRef="#br0" timeOffset="112267.9038">14915 10674 380 0,'8'-31'143'0,"-5"28"-78"0,4 0-45 15,-7 3 37-15,0 3-7 16,4 3 0-16,-1 16-14 0,1 19-7 16,-1 3-17-16,1 18-3 0,3 7-2 15,0 25-1-15,0 0 1 16,3 10-6-16,5-4-1 16,-1 1 0-16,7-7 2 15,-7-7-25-15,14-8-10 16,-3 2-23-16,-4-12-10 15,-7-12-19-15,4-13-8 16,-4-4-72 0</inkml:trace>
  <inkml:trace contextRef="#ctx0" brushRef="#br0" timeOffset="112596.722">15388 10361 332 0,'4'-72'123'0,"-1"40"-66"0,4 1-36 15,0 21 35-15,4-5-10 16,7 5 0-16,3 10-6 16,3 10-3-16,8 24-20 15,0 16 1-15,3 26 0 0,0 33 3 16,-6 17 2-16,-1 15-12 15,-7 6-4-15,-10 10-5 16,-1-16-2-16,-10-3 3 16,0-16 0-16,-10-15-1 0,-1-7-2 15,1-9-26-15,-5-22-12 16,5-19-36-16,6-2-16 16,1-14-47-16,13-6-87 31</inkml:trace>
  <inkml:trace contextRef="#ctx0" brushRef="#br0" timeOffset="113319.0402">16686 10110 228 0,'11'-28'85'0,"-11"12"-46"0,14-6-19 0,-14 13 27 15,4-4 1-15,-4 1 6 16,0-1 2-16,-4 4 2 15,-3 2-32-15,-7 10-3 0,-7 16-2 16,-15 9 3-16,1 16 3 0,-4 28-3 16,1 13-1-16,2 9-6 15,5 38 0-15,2 15-8 16,5 19-3-16,-1 7 1 16,11-4 0-16,3 4-6 15,4-20 0-15,7-15-3 16,7-15 0-16,11-20 2 15,7-9 2-15,6-22-14 16,8-6-7-16,-4-13-30 16,-3-21-11-16,3-4-20 15,-6-22-7-15,-1-12-74 16,-3-13-47-16,-11-3 94 16</inkml:trace>
  <inkml:trace contextRef="#ctx0" brushRef="#br0" timeOffset="113677.4284">17219 10389 372 0,'-7'-9'140'0,"11"2"-76"0,-8 10-53 0,4-3 34 0,0 0-6 16,4 7 1-16,3 8-4 15,0 17-2-15,3 8-19 16,1 33 2-16,-8 8 1 0,4 16-6 16,-3 16 1-16,-1 13-8 15,-3-1-3-15,0-9-4 16,-3 6-1-16,6-15-7 15,-6-7-4-15,-1-12-12 16,1-6-4-16,6-20-17 16,-3-12-8-16,4-12-30 15,-1-19-11-15,5-10-66 16</inkml:trace>
  <inkml:trace contextRef="#ctx0" brushRef="#br0" timeOffset="114023.5992">18023 10872 344 0,'7'0'129'0,"-3"0"-70"0,0 3-40 0,-4-3 32 16,3 6 3-16,-3 0 4 0,0 7-9 15,-7 12-5-15,-4 13-25 16,-10 6 0-16,-7 12-1 16,-4 10-6-16,-3 3-2 0,3 3-3 15,8-3-2-15,-1 3-3 16,0-3-2-16,-3-3-2 16,0-3 1-16,0-10-8 15,3-6-4-15,0-13-13 16,0 1-4-16,4-13-28 15,4-6-13-15,3-10-31 16,3-9-13-16,11-13-44 16</inkml:trace>
  <inkml:trace contextRef="#ctx0" brushRef="#br0" timeOffset="114246.8404">17706 11085 352 0,'-4'-50'132'0,"4"44"-72"0,0 6-70 15,0 12 103-15,4 4-37 16,3 6-10-16,4 15-11 16,-4 20-22-16,0-7 3 0,3 10 4 15,1-4-9-15,3 4-3 16,4-4-8-16,3 4 0 16,0-7-22-16,0-6-10 15,4-6-33-15,7-4-11 16,-1-15-37-16,5-6-16 15,2-13-13 1</inkml:trace>
  <inkml:trace contextRef="#ctx0" brushRef="#br0" timeOffset="114472.1022">18263 11295 372 0,'-3'9'140'0,"6"-2"-76"0,8 12-39 15,-4-13 36-15,7-3-18 16,11 6-2-16,17-2-24 16,15-4-8-16,6 6-6 15,-10-9-16-15,0 6-4 0,0-2-20 16,-4-4-9-16,-3 0-8 0,3 0-5 16,-6 0-29-16,-4 0-14 15,-8 0-22 1</inkml:trace>
  <inkml:trace contextRef="#ctx0" brushRef="#br0" timeOffset="114819.1099">19195 10618 384 0,'3'-3'143'0,"1"-7"-78"0,-4 17-45 0,-4-1 37 16,4 3-13-16,0 13-2 16,-10 10-19-16,-1 5-6 0,-7 4-11 15,4 6 0-15,-3 3 4 0,10 0-4 16,3-3-1-16,11-3-2 16,7-3 0-16,-3-3 4 15,6-7 4-15,8-6-6 16,10-9-3-16,8-1-4 15,10-8 1-15,-4-10-17 16,0-1-8-16,-10 1-26 16,4-9-10-16,-8-4-13 15,-7 0-6-15,-3 4-69 16,-4-4-49 0,0-3 84-16</inkml:trace>
  <inkml:trace contextRef="#ctx0" brushRef="#br0" timeOffset="115089.5126">19692 10690 392 0,'-3'-3'148'0,"-1"6"-80"0,4 0-51 0,-4 6 36 16,4 1-13-16,-3 9 2 16,3 15-9-16,0 4 0 15,-4 12-19-15,-3 6-4 0,0 17-2 16,-7 8-4-16,4-3-1 15,-4 10-1-15,3-6-2 16,0-4 1-16,8-3-1 16,3-9-14-16,7-6-3 0,0-7-20 15,0-6-6-15,4-12-20 16,-4-7-5-16,0-6-24 16,0-7-9-16,0-15-44 15</inkml:trace>
  <inkml:trace contextRef="#ctx0" brushRef="#br0" timeOffset="115435.1882">19808 10019 348 0,'22'-38'129'0,"-12"35"-70"0,15 3-31 0,-7 6 35 15,6 13-9-15,8 9 0 16,3 26-8-16,4 18-4 16,-7 22-23-16,0 16-3 0,-1 15 1 15,5 13-3-15,-1 6 0 16,-10-3-2-16,-8 4 0 16,-6-17-6-16,-8 1-4 15,-10-7 1-15,-3-12 0 16,-4-7-4-16,-1-6 1 15,-2-12-7-15,-4-10-3 16,-8 1-14-16,-6-11-7 16,0-5-28-16,-4-10-13 0,0-6-47 15,18-9-20-15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4T20:52:27.9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11074 741 252 0,'0'-31'96'0,"0"15"-52"0,0 0-21 0,0 13 31 0,0-6-15 16,0-1 22-1,0 20-9-15,0 18-27 16,-7 22-1-16,-4 35 0 0,-17 18-9 16,-18 26-1-16,-14 28-4 15,0-4-1-15,0 7-10 16,11-3-4-16,10-25 11 16,4-16 6-16,6-25-2 15,8-16 2-15,4-19-7 16,10-18-1-16,-1-26 4 15,8-15 5-15,0-31-7 16,4-29-1-16,7-18-5 0,10-29-1 16,7-25-1-1,11-16-2-15,17-18-6 0,8-3-4 16,-1-1 5-16,1 7 5 16,6 22 5-16,4 31 2 15,-3 31-4-15,-8 32 1 16,-6 28 9-16,-1 35 5 15,-13 21 5-15,-8 17 1 16,-7 24-5-16,-3 28-1 16,-4 13-6-16,-3 13 0 15,-4 12-5-15,3-16-2 16,1-5 0-16,0-8-1 16,-1-14 0-16,-3-7 2 15,-3-16-10-15,-4-13-2 16,-7-11-22-16,-3-14-9 0,-8-15-31 15,0-12-15-15,-6-26-66 16,-12-15-27 0,-9-7 49-16</inkml:trace>
  <inkml:trace contextRef="#ctx0" brushRef="#br0" timeOffset="164.1775">10777 1352 376 0,'-17'22'140'0,"24"-12"-76"0,42 2-48 15,-17-12 32-15,17-9-9 16,22-7 2-16,38 1-19 16,1 2-5-16,-1 10-11 15,11 19-13-15,-7 6-3 0,-7 6-52 0,-15 13-22 16,-6 2-105 0</inkml:trace>
  <inkml:trace contextRef="#ctx0" brushRef="#br0" timeOffset="1260.1926">16443 1211 260 0,'28'-44'96'0,"-14"16"-52"0,7-16-23 0,-13 29 28 15,6-4-2-15,-4 9 2 16,-3 1 1-16,0 18 1 15,-3 7-27-15,-4 22 8 0,-7-1 5 0,0 26-9 16,0 15-4 0,-4 23-11-16,4-10-6 0,0 6-2 15,0 19-1-15,0 0-2 16,0-25-2-16,0-3 3 16,0-16 2-16,0-10 0 15,3-8 2-15,1-10-6 16,3-10-1-16,7-2 0 15,3-7 0-15,11-7 0 16,15 1 2-16,13-6-1 16,0-7-1-16,4-6 1 15,14-6-1-15,18-10-3 16,7-9 0-16,-11 3 4 0,-10-12 1 16,-8-7 0-16,-10-6 1 15,-18-10-2-15,-21-2 2 16,-14 2-7-16,-24 4 1 15,-33 3-1-15,-17 12 2 16,-7 10-1-16,-11 3 1 16,1 12 2-16,9 7 0 15,15 3-3-15,18 6 2 16,10-3-4-16,29 6-1 16,3-2 3-16,56-4 1 15,21-10 2-15,29-2 2 16,14-1 5-16,4-21 6 15,13-13 2-15,8-10 3 0,-22-12-6 16,-10-3 1-16,-18 0-6 16,-21-13 1-16,-28-9-5 15,-25-6-2-15,-21 9-5 16,-46-9-2-16,-32 2-6 16,-24 20 0-16,-36 25-1 15,-3 28 3-15,-18 18-12 16,15 14-5-16,27 11 0 15,22 1 4-15,28 6-16 16,24 7-4-16,26 5-22 16,27 4-7-16,33 19-100 15</inkml:trace>
  <inkml:trace contextRef="#ctx0" brushRef="#br0" timeOffset="2025.5388">23379 1155 332 0,'24'-25'123'0,"-13"9"-66"0,-8-9-38 0,-3 16 34 16,0-4-7-16,-3-3 0 16,-4-2-8-16,-11 5-3 15,-14 1-20-15,-13-4 4 0,-19 16 2 16,-14 6-9-16,-27 10-4 15,-19 31-8-15,-35 0 0 16,-17 22 2-16,-7 37 3 16,6 4 7-16,22 3 4 15,35 0-6-15,32 3-1 0,35-13-1 16,42-15 0-16,57-9 2 16,42-20 1-16,57-6 1 15,63-9 2-15,39-19-5 16,28-12-1-16,18-7-4 15,-32-6-3-15,-14-6-3 16,-42-3-1-16,-32-4-29 16,-39-3-14-16,-39-2-86 15,-32 5-40-15,-34 0-31 16</inkml:trace>
  <inkml:trace contextRef="#ctx0" brushRef="#br0" timeOffset="15897.6255">1372 2773 144 0,'21'3'55'0,"-3"0"-30"0,-7 3-12 0,-8-3 17 15,4 1-2-15,4 2 1 16,-1 0 1-16,-2 0 1 16,-1-2-16-16,0-1 6 0,-4 0 6 15,1-3 5-15,-1 0 3 16,1-3-2-16,-1-4 0 15,-6 1-7-15,6-3-2 16,-3-1-2-16,-3-2 1 16,-8-1-4-16,-3 1-2 15,-14-1-7-15,-4-2-4 16,-17 11-3-16,-1-2 0 16,1 12 2-16,-4 7 2 15,7 18-3-15,-3 10-3 0,-4 12-3 16,7 16 1-16,-10 7 1 15,6 8 0-15,4 13 2 16,15 7 1-16,9-7 1 16,22 3 0-16,14-2 6 15,15-1 4-15,13-16-1 16,4-12 2-16,31-12 5 16,22-20 4-16,4-27-8 15,9-13-2-15,15-13-4 16,-10-3-1-16,-15-6-3 15,-10-3-1-15,-18 0-6 0,-3 3 1 16,-22-1-27-16,-7 8-9 16,-10 8-28-16,-18 1-10 15,-3 3-36-15,-8 6-15 16</inkml:trace>
  <inkml:trace contextRef="#ctx0" brushRef="#br0" timeOffset="16232.2382">1983 3155 392 0,'-11'7'145'0,"8"-4"-78"0,-1 3-54 16,4-6 35-16,4 3-9 15,-1 0-1-15,1-3-8 16,6-3-2-16,15 0-15 16,7 0-6-16,10-7-2 0,21 10-3 15,-10-9 1-15,4 3-15 16,-18-4-5-16,-4 7-57 15,-7 3-24-15,0 3-102 16</inkml:trace>
  <inkml:trace contextRef="#ctx0" brushRef="#br0" timeOffset="16396.5264">1979 3566 416 0,'0'6'154'0,"4"-2"-84"0,6-8-60 0,8 4 36 16,10-6-27-16,21-3-5 16,22-4-22-16,-11 4-10 15,3 6 9-15,-10 6-122 0,0 3-50 16</inkml:trace>
  <inkml:trace contextRef="#ctx0" brushRef="#br0" timeOffset="17953.7095">3062 2795 352 0,'11'-32'132'0,"-8"23"-72"0,4 0-52 0,-7 2 29 15,4 7-3-15,-1 7 4 16,1 2-4-16,-1 10 0 15,1 12-19-15,-1 16 2 0,1 10 3 16,3 5-5-16,4 23 2 16,-1-3-12-16,8 8-3 15,-4 1-2-15,7-12 2 16,0-4-19-16,0-6-8 16,1-13-25-16,-5-12-8 15,-10-9-14-15,-3-13-5 16,-4-10-86-1</inkml:trace>
  <inkml:trace contextRef="#ctx0" brushRef="#br0" timeOffset="18182.8195">2953 3130 344 0,'-25'10'129'0,"14"-1"-70"0,1 10-40 15,3-10 32-15,7 7-13 16,3 3-2-16,4 0-12 15,4-1-2-15,17-5-13 16,15-4 6-16,17-2 4 0,7-4-12 16,-4 3-4-16,-3 0-2 0,4 4 1 15,-1-1-43-15,4 4-19 16,-3-4-67-16,-8 4-29 16,-3-4 7-1</inkml:trace>
  <inkml:trace contextRef="#ctx0" brushRef="#br0" timeOffset="18495.3469">3986 3434 416 0,'0'-6'156'15,"0"16"-84"-15,11-1-53 0,-7 7 39 0,3 9-23 16,3 9-7 0,1 10-15-16,-8 13-6 0,4 8-4 15,-3 7-3-15,-1 13 1 0,1-10-15 16,-1 4-5-16,1-10-39 15,-1-10-15-15,12-8-39 16,-1-4-17-16,3-13-15 16</inkml:trace>
  <inkml:trace contextRef="#ctx0" brushRef="#br0" timeOffset="19425.0531">5034 2776 348 0,'7'-19'132'0,"-7"16"-72"0,4 3-37 16,-4 0 37-16,0 0-11 16,0 9-1-16,0 10-14 15,0 16-6-15,0 12-16 16,-4 22-1-16,1 0 0 0,-4 6-2 0,3 0 0 16,4-6-1-1,0 6 0-15,0-15-4 0,0 3-1 16,0-10 1-16,4-15 0 15,-1 2-2-15,4-8 1 16,4-1-4-16,6-3-2 16,5-3-3-16,-1-6 1 15,11-6 1-15,-4-10 2 16,3-6-1-16,-2-7 1 16,-5-8 0-16,1 2-2 15,0-6 5-15,-4-6 1 16,-3 0-5-16,-4-7 0 15,-7 1-1-15,-7-1 2 16,-7 1-1-16,-4-4 1 0,-7 0-3 16,-10 4 1-16,-11-1-5 15,4 7-1-15,-7 9 5 16,7 4 2 0,10 2-6-16,4 7-2 0,10 0 1 15,15 2 4-15,10 1 3 16,10 3 4-16,8-3-2 15,0-3 0-15,0-4 10 16,7-8 5-16,3-7-2 16,0-10-2-16,-3-6-1 15,0-3 1-15,-11-3-3 16,-3-6-2-16,-22 0 0 0,-38-19-1 31,-14 6-5-31,-15 6 1 16,-6 23-2-16,-12 18 0 15,12 13-5-15,10 18-3 16,14 7-14-16,11 3-5 16,14 6-14-16,21 3-3 15,14 1-24-15,24-1-10 16,12 0-83 0</inkml:trace>
  <inkml:trace contextRef="#ctx0" brushRef="#br0" timeOffset="19761.7749">5849 3049 344 0,'-32'6'129'0,"29"-6"-70"0,-1 0-40 16,1 3 34-16,3-3-14 16,3-3 0-16,4 6-9 15,11 3-4-15,7-9-14 0,6 6-8 0,8-3 0 16,4 7-3-16,2-7 2 15,1 3-26-15,-10 0-12 16,-12 6-62-16,-10 1-27 16,-7 9-41-1</inkml:trace>
  <inkml:trace contextRef="#ctx0" brushRef="#br0" timeOffset="19942.4595">5842 3318 376 0,'-25'19'143'0,"22"-13"-78"0,-1 7-52 0,4-13 51 16,7 9-21 0,14 1-17-16,11-1-11 0,18-12-10 15,6 3-6-15,1-6-2 0,-5 6-29 16,-9 0-14-16,-4 0-73 16,-1 6-31-16,-6 0 1 15</inkml:trace>
  <inkml:trace contextRef="#ctx0" brushRef="#br0" timeOffset="20206.3444">6470 3086 508 0,'-21'0'189'0,"21"19"-102"0,0-22-86 0,3 6 38 16,4 7-16-16,11-1 1 16,10 0-13-16,11 1-7 15,7-1-2-15,7-3 0 0,10 1 1 16,11-4-4-16,0 0-1 16,-6 0-19-16,-1-3-7 15,-15 3-42-15,-9-12-18 16,-8 15-124-1</inkml:trace>
  <inkml:trace contextRef="#ctx0" brushRef="#br0" timeOffset="21033.4029">1037 4431 320 0,'0'-6'121'0,"4"6"-66"0,3-19-42 16,-4 10 30-16,1 9-15 16,10-9-1-16,7 9-10 15,4-4 0-15,17-2-10 16,11-3 2-16,11 6 2 0,-8-7-2 16,22 1 0-16,24 3-5 15,4-4-3-15,21 1 0 0,42 2-1 16,0 1 2-1,43 0 3-15,0 3-2 16,24-3 0-16,29-7 3 0,3 4 1 16,14-10-1-1,11 3 1-15,-22-6-6 0,12 3-1 16,-33 1 6-16,1 2 4 16,-19 6-5-16,-20-5-3 15,-7 5-4-15,-29 1-1 16,-21 0 4-16,11 2 1 31,-39 1-5-31,-32 3 0 16,-28-3-43-16,-21 2-17 15,-17 1-116 1,-26-6-64-16,-6 0 113 16</inkml:trace>
  <inkml:trace contextRef="#ctx0" brushRef="#br0" timeOffset="26122.4093">2424 5059 276 0,'-7'3'104'0,"3"3"-56"0,-7-3-25 0,8 3 29 15,-1-2-5-15,4-4 1 16,0 0-9-16,0 3-1 16,0 0-22-16,0 0 4 0,4-3 3 15,3 0-1-15,0 0 1 16,-3 3-3-16,6 0-3 16,4-3-5-16,14 0 0 15,4 0-3-15,18-3 0 16,13 0-3-16,4-6 1 15,-3-1-4-15,6 1-2 16,15-1 2-16,-8 1 0 16,5 6-4-16,-5-3 1 15,-20 6 0-15,-11-4 2 0,-8 8-1 16,-13-8-1 0,-4 4 3-16,-3 0 0 0,-4 0-1 15,-3 0 1-15,-4 0-24 16,0 4-26-1,0-4-11-15,-7 9-45 16,3-3-17-16,-6-3-62 16</inkml:trace>
  <inkml:trace contextRef="#ctx0" brushRef="#br0" timeOffset="26380.4235">3799 5034 400 0,'4'-19'148'0,"3"19"-80"0,-7-7-55 0,0 11 35 16</inkml:trace>
  <inkml:trace contextRef="#ctx0" brushRef="#br0" timeOffset="26573.3054">3821 5052 760 0,'3'41'47'0,"-3"3"-15"0,-3 6-17 16,-4 13-7-16,-4 0 0 15,-3-7 0-15,0-6-4 16,-11 0-3-16,7-3-3 16,-6-9 1-16,6 0-10 15,4-10-5-15,0-9-19 16,7-4-7-16,10-8-64 16,-3-7-22-1,11-4-11-15,3 1-9 16</inkml:trace>
  <inkml:trace contextRef="#ctx0" brushRef="#br0" timeOffset="27097.2093">4283 4971 400 0,'-7'-3'151'0,"-4"6"-82"16,1 0-54-16,-1 0 37 0,4 3-15 15,0 1-1-15,0 2-9 16,0 0-3-16,3-2-13 16,4 8 0-16,4-5 2 0,3-1-1 15,7-6 3-15,4 7-2 16,6-7 0-16,-3-3-5 16,11 0 0-16,10-3-1 15,15 0 1-15,13-4-7 16,5 4 0-16,-5-3-3 15,4-3-2-15,7 5 5 16,11-5 1-16,-7-4 0 0,-8 4-2 16,-17 3-2-16,-10-1 1 15,-8 4 3-15,-7 0 1 16,-6 6-12-16,-5-3-7 16,-6 3-18-16,-4-3-8 15,-3 4-36-15,-4-4-14 16,0 6-80-1,0-6-67-15,-7 0 90 16</inkml:trace>
  <inkml:trace contextRef="#ctx0" brushRef="#br0" timeOffset="28809.4832">466 6332 288 0,'10'9'110'0,"1"-15"-60"0,21 6-41 15,-25 6 25-15,7-6-8 0,3 3-1 16,12-3-2-16,20 0 0 16,0 0-13-16,22 0 1 0,-15 0 2 15,4 10-3-15,11-7 0 16,21-3-6-16,10 6-3 16,-7-3 2-16,22-6 2 15,13 0-2-15,1 0 0 16,31-4-3-16,0-2-1 15,22-7 3-15,10-2 1 16,0 5-1-16,17 0 1 16,1 1-2-16,21 2-1 15,-4-2 1-15,8 3-1 16,2-1 0-16,8 1 2 16,-14-1-1-16,14 1-1 0,-25 0 1 15,11 9 1-15,-32-4-3 16,-3 4 0-16,-1 4 1 15,-34-4 0-15,-5 9 4 16,-2 0 2-16,-15-2 4 16,-25-4 1-16,-13 3-5 15,-12-3-4-15,-10-3-4 16,-10 0 1-16,-11-3 1 16,-4-3 0-16,4 3 2 15,-14-4 1-15,-14-2 7 16,-7 0 4-16,-8-1-1 15,-3 1 0-15,-3-7-5 0,0 0 0 16,-1-2-5-16,-3 2-2 16,-7-6 0-16,11-6-1 15,-8-13 2-15,8 0 3 16,-1-12 0-16,12-7 2 16,-8-9 0-16,0-3 1 15,0-28-7-15,4 3 0 16,-8-10-1-16,1-9 2 15,3-16-3-15,4-12 0 16,3 3 1-16,3-13 2 16,5 4-1-16,-5 9-1 15,-3-3 1-15,1 2-1 16,2 1 0-16,-13 16 0 16,-4-1 0-16,7 1 2 0,-3-3-1 15,3 8-1-15,-4 39 1 16,8-51 1-16,-4 10-3 15,4 18-2-15,-8 32 4 16,-3-22 1-16,-3 10-3 16,-8 11 1-16,-3 14 2 15,0 18 3-15,0 7-2 16,-14 2-2-16,7 10 0 16,0 0 1-16,7 7-1 15,-4 2 2-15,1 7-2 16,-1-4 2-16,0 7-2 15,4 3-1-15,-3 3 3 16,-1 1 0-16,1 2 1 0,-4-6 0 16,-1 3 2-16,1 0 1 15,-3 0-3-15,-1-3-1 16,0 0 1-16,-3 3 0 16,-11 1 0-16,-6-4 0 15,-19 0 0-15,-6-4 0 16,-11 1 0-16,0 0 0 15,-25-3-2-15,-18-4-2 16,-6 4 1-16,-25-3-1 16,-22-4 4-16,-6 10 5 15,-29-3-5-15,1-4-2 16,-29 7-1-16,-7-3 1 16,-17 6-3-16,-12 9 0 15,-2 1 1-15,-22 9 0 0,4 3 0 16,6 15 0-16,-16 1 0 15,16 12 0-15,-6-6-7 16,25-6 0-16,6-10-6 16,22-9 1-16,-4-7-14 15,42-2-5-15,1-7-24 16,3-3-10-16,35 0-49 16,18 0-20-16,14-3-33 15</inkml:trace>
  <inkml:trace contextRef="#ctx0" brushRef="#br0" timeOffset="30324.9277">2477 6620 288 0,'7'-34'110'0,"-4"24"-60"0,4 1-41 15,-7 9 27-15,0 0 0 16,4 0 3-16,-1 9-4 16,1 10-1-16,3 9-19 15,-4 10-2-15,1 12 0 0,-4 16-3 16,-4 0 0-16,1 6-2 15,-8 0 2-15,4 9-5 16,0 4-1-16,-7-7-2 16,-7-9 1-16,3-12-2 15,1-4 2-15,6-12-2 0,0-13 2 16,1-9 0-16,-1-10 3 16,4-9-1-16,4-9 0 15,3-16-3-15,3-16 1 16,1-15-2-16,10-20 2 15,0-11-4-15,0-11 0 16,4 8 1-16,17-1 2 16,0 9-1-16,4 13 2 15,3 13-4-15,4 15-2 16,4 10 2-16,-8 9 0 16,4 15 3-16,-14 17 3 15,-1 12 4-15,-2 12 5 16,-1 29-6-16,-7 0 0 15,-3 12 0-15,-1-6 2 16,1 9-5-16,-4-6-3 0,0-9-1 16,0-7-1-16,0-5-3 15,-7-14 2-15,-3-2-30 16,-4-4-23 0,-7-6-12-16,-7-9-31 15,0-7-14-15,-4-9-48 16</inkml:trace>
  <inkml:trace contextRef="#ctx0" brushRef="#br0" timeOffset="30496.9054">2575 7131 312 0,'-17'10'118'0,"13"-1"-64"0,4 7-37 0,0-7 30 16,7 4-14-16,7-4-2 15,15-3-12-15,16 4-1 16,-2-10-11-16,10-3-4 0,-4 3-2 15,4 0-43-15,3 9-17 16,-3 3-111 0</inkml:trace>
  <inkml:trace contextRef="#ctx0" brushRef="#br0" timeOffset="30970.336">3549 7194 308 0,'-4'-6'115'0,"1"6"-62"0,-1-4-35 16,4 4 28-16,0 0-15 16,0 0-4-16,0 0-11 15,0 0-3-15,0 0-7 16,0 0-2-16,0 0 0 0,0 0 2 0,0 0 1 16,0-6 5-16,4 3 5 15,-1-3 0-15,-3 0-1 16,0-4 5-16,0 4 1 15,0 0 4-15,-3 2 1 16,-1 1-14-16,1 10-6 16,-4-4-4-16,0 9-3 15,3-2-2-15,1-1 1 16,-4 4-6-16,7-1-3 16,0 1-16-16,0 2-9 15,0-2-17-15,0 6-5 16,7-4-29-16,-4 1-10 15,4-3-57 1</inkml:trace>
  <inkml:trace contextRef="#ctx0" brushRef="#br0" timeOffset="31390.8542">4403 6758 268 0,'10'-38'101'0,"-10"38"-54"0,4-9-33 15,-8 6 26-15,1-3 0 16,-1-4 3-16,1-2-1 16,-4-1 1-16,-4 1-24 0,4-1 7 0,-4 0 4 15,-6 1 1-15,-11-1 4 16,-8 13-8-16,-10 0-4 15,1 19-16-15,-1 6-4 16,-11 16 0-16,11 15 0 16,1 10-1-16,2 10-2 15,8 5-2-15,17 4 1 16,8-1 1-16,10-2 2 16,7-16 1-16,17-13 1 15,26-9 0-15,20-6 0 16,1-10-5-16,7-12 1 15,-18 2-7-15,31-8-3 16,-10-10-30-16,-7 0-11 16,-10-10-36-16,-15 7-12 15</inkml:trace>
  <inkml:trace contextRef="#ctx0" brushRef="#br0" timeOffset="31885.7511">2244 7968 356 0,'14'-6'134'0,"0"6"-72"0,7-9-48 0,-14 15 33 15,7-9-13-15,4 3-2 16,7 0-7-16,3 3-4 15,4 0-11-15,13 3 2 0,26-3 2 16,3 1-5-16,7-1-1 16,18 0-6-16,21-3-2 15,0 0 0-15,14-6 2 16,18 6-3-16,-8-10 0 0,8 7 1 16,21-3 0-16,-32 3 0 15,0 0 0-15,-3 3 2 16,-11 0 1-16,-22 6-26 15,-13 3-11-15,-25-3-30 16,-10 1-9-16,-12-1-72 16,-9 3-67-1,-19 7 75-15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4T20:55:42.8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2420 8548 236 0,'-3'-15'90'0,"3"5"-48"0,0 1-31 0,0 6 23 16,0-4-9-16,3-2 0 0,1 6-5 16,-1-3-3-16,1 3-9 15,-4-1 8-15,3 4 6 0,1 10 11 16,-4 5 4-16,0 20-4 16,0-1-3-16,-7 17-8 15,0 11-3-15,0 1-9 16,7 0-2-16,-4-4-6 15,4-2-4-15,0-7-2 16,4-6 3-16,-4 3 2 16,7 3 4-16,0-9-2 15,-4 0 0-15,4-10-3 16,0-9-3-16,7-10 2 16,1-8 2-16,6-11-5 0,10-2-1 15,1-7 8-15,11 4 5 16,6-1-3-16,-10 1-3 15,3-1-8-15,-7 10-1 16,-10-3-30-16,3 6-13 16,-3 0-27-16,-7 6-10 15</inkml:trace>
  <inkml:trace contextRef="#ctx0" brushRef="#br0" timeOffset="407.0487">2925 8567 312 0,'-11'-19'118'0,"11"19"-64"0,-7-15-43 16,3 5 26-16,-3 7-14 15,4-6 0-15,-1 2-3 16,-6 4 2-16,6-3-12 16,8 15 3-16,-4 20 1 0,7 8 1 15,-4 32 1-15,4 22-2 16,0 10 1-16,0 24-4 16,0 10-1-16,8-7-9 15,6 1-2-15,0 0 0 0,4-26 0 16,-1-15 1-16,12 3 0 31,-5-19-16-31,-9-19-6 16,-5-15-31-16,4-4-11 15,-10-15-40-15,3-6-16 16,-3-7-9 0</inkml:trace>
  <inkml:trace contextRef="#ctx0" brushRef="#br0" timeOffset="1156.9201">3422 8564 316 0,'-4'-22'121'0,"1"19"-66"0,-1 3-42 15,4 3 30-15,-10 13-13 16,-4 3 0-16,-7 3-8 16,-4 15-2-16,-7 13-11 15,4 4-1-15,-11-1 2 0,7-3-8 16,8-3-1-16,2 3 1 16,12-9 3-16,-1-6-4 15,4-1-3-15,7-9-2 0,11-3 3 16,3-6-2-16,4-4 1 15,10-2 2-15,4-4 2 16,6 0-3-16,-9-6 0 16,6 0 1-16,11 3 2 15,10 4-1-15,15 2-1 16,-8 10 1-16,4 9 1 16,-17 7-3-16,-5 2 0 15,-9 4 1-15,-15 0 2 16,-3 3 14-16,-4 12 9 15,-7 1-10-15,-11 8-3 16,-13 4-4-16,-8-12 0 16,-10-1 4-16,-8-2 5 15,4-7-7-15,8-10-1 16,-8-9-5-16,4-15-1 0,3-4-3 16,11-18-3-16,-4-4 2 15,7-12 0-15,4-15-2 16,7-11 2-16,0-5 1 15,7-10 0-15,7-6 2 16,7-28 3-16,7-7-2 16,8-9-2-16,-8-19 0 15,11 10-1-15,-8-1 0 16,-3 17 2-16,-10 11-1 16,-4 11-1-16,-10 21 1 15,-8 12 1-15,-3 26-1 0,-4 6-1 16,-3 13 1-16,-4 6-1 15,4 9 0-15,-3 3 0 16,-5 1-20-16,1 2-9 16,7 4-23-16,3 3-7 15,-3 6-37-15,11-3-17 16,-1 3-43 0</inkml:trace>
  <inkml:trace contextRef="#ctx0" brushRef="#br0" timeOffset="1666.2891">2025 10671 340 0,'0'0'126'0,"0"-6"-68"0,0 0-59 0,0 6 23 16,7 0-4-16,4-4 1 15,3 1-4-15,25-3 1 16,24 0-9-16,-3-1 5 0,14 1 3 16,25-6 6-16,28-17 4 15,3-2-9-15,33-7-4 16,-8-2 8-16,28-4 6 16,-6 0-9-16,-4-3-4 15,24 6-6-15,-28 7-2 16,-6 2-6-16,6 7-1 15,-17 3 3-15,-32 3 1 16,-22 4 0-16,-13 2-2 16,-18 1 1-16,-14-1-1 15,-18-3-29-15,-13 1-10 16,-12-4-60-16,-3 10-26 16</inkml:trace>
  <inkml:trace contextRef="#ctx0" brushRef="#br0" timeOffset="2236.8425">2406 11088 288 0,'3'0'107'0,"-6"6"-58"15,3 4-35-15,0 2 26 16,3 39 11 0,5 2 8-16,-5 10-20 15,4 2-11-15,0 14-16 16,0 15-8-16,4 41-1 16,3-19 0-1,-3-19 1-15,-4-9-5 16,0-26 1-16,0-8-2 15,0-20-2-15,3-15-26 16,-3-16-12-16,4-12-34 0,-4-1-13 16</inkml:trace>
  <inkml:trace contextRef="#ctx0" brushRef="#br0" timeOffset="2688.7293">2953 11511 340 0,'-4'13'129'15,"1"-4"-70"-15,3-5-62 0,0-4 22 0,0 3-14 16,-4 0-3-16,4 3 1 16,0-6 0-16,0 0-1 15,0 0 3-15,0 0 1 0,0-3 9 16,0-3 4-16,0-4 2 16,0-2-1-16,0-4 3 15,0 3 2-15,-3 4-2 16,-1 3 0-16,4 6-10 15,0 6-3-15,-3 3-11 16,-1 4-1-16,4 0 0 16,0-4 1-16,0 0 1 15,0 1 2-15,0-4-1 0,0 7-1 16,0-4-21-16,4 0-11 16,-1 1-33-16,1-1-13 15,3-9-98 1</inkml:trace>
  <inkml:trace contextRef="#ctx0" brushRef="#br0" timeOffset="3032.1563">3320 10988 320 0,'-4'-10'121'0,"-17"14"-66"0,10 5-38 15,1 3 30-15,6 4-16 16,-3 3-6-16,-3-3-12 16,-1 2-4-16,8 14-5 15,-1-1-3-15,8 7 0 0,-1-7-1 16,4-3 0-16,7 1 0 16,-3-7 0-16,-1-4 2 15,8-2 1 1,3-3-1-16,-3-4-2 15,-4-3 1-15,0-3-6 16,4-3 1-16,-4-9-11 0,0 0-3 16,0-4-18-16,0 0-6 15,0 4-55-15,0-3-23 16,0-1 1 0</inkml:trace>
  <inkml:trace contextRef="#ctx0" brushRef="#br0" timeOffset="3169.517">3475 10922 356 0,'-4'-19'132'0,"1"10"-72"0,3-7-41 0,0 4 32 15,0 8-22-15,0-2-3 0</inkml:trace>
  <inkml:trace contextRef="#ctx0" brushRef="#br0" timeOffset="3348.7813">3471 10872 696 0,'4'31'10'0,"3"10"-6"0,0 6 0 16,4 19-1-16,6 3-4 16,1-3-1-16,3 6 3 15,4-6 1-15,3-10-3 16,4-3-1-16,-11-9-17 16,7 16-7-16,-3-13-18 15,-1 0-5-15,1 0-7 16,-11-16-3-16,-3-3-38 15,-4-12-17-15,7-13 16 16</inkml:trace>
  <inkml:trace contextRef="#ctx0" brushRef="#br0" timeOffset="3469.5853">3923 10828 296 0,'3'-47'112'0,"-6"41"-60"0,3-7-39 0,-4 7 30 16,1 0-15-16,3 6-4 16</inkml:trace>
  <inkml:trace contextRef="#ctx0" brushRef="#br0" timeOffset="3934.4809">3905 10762 581 0,'-3'25'3'0,"-8"0"-3"16,1 10 2-16,-1 2 3 16,4 1 2-16,0 0 1 15,7-10-7-15,0-3-2 16,7-3 0-16,-4-3 2 0,1-1-16 15,3-2-6-15,7-6-1 16,0 8 0-16,4-2 13 16,10 3 5-16,11 6 3 15,10-6 3-15,1 0-1 16,-4-1-1-16,-8 11 3 16,-6 2 0-1,-4 0 27 1,-10 4 13-16,-11-1-18 15,-7 1-6-15,-11-4-8 16,1-6-2-16,-8 0-3 0,1-9 1 16,-12-3-4-16,8-7 0 15,-3-6-3-15,6-13-3 16,4-15 2-16,7 0 2 16,3-10-2-16,11-21 0 15,0 2 1-15,4-12 2 16,3-12 10-16,4-10 7 15,-8 0-4-15,-10 6 2 16,-10 10-10-16,-12 6-4 16,1 12 0-16,-7 26 0 15,0 12-4-15,3 16-1 16,-7 16-6-16,11 12-2 16,4 6-20-16,-5 1-7 15,1-4-19-15,11-3-5 16,-4-10-95-1</inkml:trace>
  <inkml:trace contextRef="#ctx0" brushRef="#br0" timeOffset="4700.4602">2469 13264 260 0,'-3'-37'99'0,"-1"15"-54"0,-3-22-17 0,4 22 32 15,-1-3-16-15,4 0-2 0,0 0-23 16,4-4-7-16,6 10-7 16,5 10 1-16,13 6 0 0,21 6 4 15,8 13 1-15,3 15 8 16,-8 10 2-16,-6 3 7 15,-14 3 5-15,-4 0-7 16,-3 3-3-16,-7-3-11 16,-1 9-3-16,-6-2-5 15,-4 18-3-15,-4-13 0 16,-3 1 1-16,-10-4-1 0,3-2-1 16,-11-10-2-16,1-7 1 15,-8-8 1-15,7-14 2 16,4-15-3-16,7-12 0 15,7-7-4-15,14-13 1 16,7-11 4-16,0-1 2 16,4 0 0-16,3 9-2 15,-6 7-2-15,2 6 1 16,1 6-8-16,0 7-4 16,-1 3-22-16,-10 6-8 15,4 0-39-15,3 0-17 16,4 0-74-1</inkml:trace>
  <inkml:trace contextRef="#ctx0" brushRef="#br0" timeOffset="5046.1694">3415 12988 300 0,'-4'0'112'0,"1"3"-60"0,-4 4-41 15,0-4 26-15,0 3-11 16,-4-3-1-16,8 3-5 16,-1 1-3-16,1 2-9 15,3 1 1-15,-4-1 4 0,0-6-7 16,4 7-1-16,4-14-1 0,-4 4 0 16,0-9 9-1,0 0-1-15,0-7 1 16,-4 6-1-16,4 1 2 15,0 0-5-15,0 6-1 16,0 6-2-16,4 3 1 16,0 3-11-16,-1 4-4 15,4 6-27-15,4 0-12 16,-4-4-36-16,0 4-12 16,3-6-60-1</inkml:trace>
  <inkml:trace contextRef="#ctx0" brushRef="#br0" timeOffset="5525.936">3507 12530 324 0,'-4'-6'121'0,"4"3"-66"0,11-3-51 16,-8 3 24-16,8-4-7 16,3 7-1-16,14 7-6 15,11 2-1-15,7 4-8 16,-4 12 10-16,4 15 7 0,-11 7 4 0,-10 4 4 16,0 5-3-16,-4 1 1 15,-7-1-14-15,-3 7-3 16,-4 6-7-16,-4 0-1 15,4-4-1-15,-7 1-2 16,0-12-2-16,0-10 1 16,-7-7 1-16,0-9 0 15,-7-12 0-15,-4-13 0 16,4-12 0-16,0-10 0 16,3-19-3-16,4-9 2 15,7-3 1-15,4 3 0 16,7 16 0-16,-1 3 2 15,1 2-3-15,3 11-2 16,0 5 2-16,0 10 2 0,7 4-29 16,-3 5-13-16,7 3-39 15,3 4-14-15,11-3-79 16</inkml:trace>
  <inkml:trace contextRef="#ctx0" brushRef="#br0" timeOffset="5825.832">4075 12292 340 0,'-22'19'126'0,"15"-13"-68"0,0 7-48 0,4-4 30 15,-1 4-13-15,1 6-1 16,3 6-4-16,0 0-2 15,0 3-10-15,0-6-4 0,7 3 0 16,0 3-3-16,10 4 0 16,5-7-1-16,2-3-2 15,5-4-2-15,2-2 1 16,1-13 1-16,0-3 0 16,-4-9-38-16,-3-1-14 15,-1 1-56-15,1 0-21 16,-4-4-7-1</inkml:trace>
  <inkml:trace contextRef="#ctx0" brushRef="#br0" timeOffset="6125.1409">4360 12201 268 0,'4'-9'101'0,"-4"12"-54"0,0 0-17 16,0-3 31-16,0 3-11 16,0 7-3-16,0 5-11 15,0 10-5-15,3 7-17 16,1 18-4-16,7 3 0 0,6 13-4 16,-3 6-1-16,7 0-2 0,4 0-3 15,3 1 1-15,11-11-1 16,-7 4-20-16,0-6-7 15,3-4-17-15,-7-6-5 16,0-6-56-16,-3-9-21 16,-4-10-3-1</inkml:trace>
  <inkml:trace contextRef="#ctx0" brushRef="#br0" timeOffset="8408.229">2963 14368 168 0,'0'0'66'0,"0"0"-36"0,-3 0-18 0,3 0 19 16,0 0-7-16,0 0-2 0,0 0-12 15,0 0-4-15,0 0-4 16,0 0-2-16,0 0 3 0,0 0 9 15,-4 0 4 1,1 0 19 0,-1-3 10-16,1 0-20 15,-1-1-6-15,4 4-10 16,-3-3-4-16,3 0-2 16,0-3-3-16,0-3 5 15,0-1 1-15,3 1 4 16,1-1 1-16,3 1-3 15,3-10-3-15,4-3 0 16,8 3-1-16,2 1-2 0,8-1 1 16,7 9-2-16,7 10-1 15,-7-3 7-15,-1 6 3 16,-6 7 10-16,0-1 5 16,-15 4 0-16,1-1 2 15,-7 1-4-15,-4 2-2 16,-4 4-9-16,-6 6-3 15,-4 4-3-15,-4-4 1 16,-3 0-6-16,-4-3-3 16,1-4 3-16,-4 4 1 15,3-3 0-15,7-6-2 16,-3-4-2-16,11 1 1 16,3-14 1-16,7 8 2 15,7-8-6-15,11 1 1 0,6 0-6 16,-6 3 1-16,3-3 2 15,0 3 1-15,11 3 5 16,-7 3 2-16,0 4-5 16,-4-1 0-16,-3 7 3 15,-4 0 2-15,-14 6 11 16,0-4 3-16,-7 14 1 16,-7-4 0-16,-4 6-7 15,-6 7-2-15,-4 0-4 16,3-3-3-16,-3-4 0 15,-11 1-1-15,0-7 0 16,-14-3 2-16,8-9-17 16,16-1-4-16,5-5-22 0,3-10-9 15,10 0-15-15,18-10-7 16,4-2-109 0</inkml:trace>
  <inkml:trace contextRef="#ctx0" brushRef="#br0" timeOffset="8887.7839">3884 14362 348 0,'-10'12'129'0,"6"-12"-70"0,4 0-64 16,0 0 23-16,0-3-8 16,4-6 4-16,-4-7 4 15,3 7 3-15,-6-10-11 16,3 9 8-16,0 1 4 0,-4-1 4 15,-3 1 2-15,7 6-7 16,-4 0-2-16,4 3-9 0,0 9-4 16,0 4-6-16,4-1 0 15,-1 7 0-15,1-9 0 16,0 5 0-16,-1-5 0 16,1-1 0-16,-1-3 0 15,4 1-3-15,-7-4 0 16,0 0 4-16,0 0 1 15,4 0-5-15,-4-3-2 16,0 0-34-16,3 0-13 16,-3 0-54-16,7 0-19 15,-3-3-30 1</inkml:trace>
  <inkml:trace contextRef="#ctx0" brushRef="#br0" timeOffset="10088.9805">4166 13807 236 0,'-3'-19'90'0,"-8"16"-48"0,11 0-27 16,-3 3 24-16,3 0-8 15,-4 0-1-15,4 0-10 0,0 3-5 16,4 0-8-16,3 6 8 0,0 10 5 16,7 3 3-16,4 6 1 15,6 4-2-15,4 11-2 16,1 4-8-16,-8 13-3 15,0-4-5-15,0 7-3 16,4 0 0-16,3 0 1 16,-10-1-1-16,3 1 2 15,-3-10-4-15,-1-6 0 16,-3-9 1-16,-3-10 2 16,-1-15-17-1,-2-13-13-15,6-10-6 16,0-8-28-16,-7 5-11 0,10 0-76 15</inkml:trace>
  <inkml:trace contextRef="#ctx0" brushRef="#br0" timeOffset="10794.2164">4897 13813 304 0,'-4'-10'115'0,"4"4"-62"0,-7 3-44 0,3-3 27 15,1 6-18-15,-1-3-4 16,1-16-7 0,-1 0-5-16,1-3 6 0,-1-3 4 15,1 6 0-15,-1-3 1 16,-3 0-3-16,0 3 1 16,0-2-2-16,-4 8 0 15,-3 0-3-15,4 4-1 16,-4 3-3-16,3-4 1 15,-7 17 0-15,4-7 1 0,0 9 0 16,0 0 2-16,-7 13-1 16,3 7 2-16,-3 2 2 15,11 7 2-15,-8 9-3 16,14 3-3-16,4 6-2 16,7 10-3-16,11 9 1 15,0-3-1-15,6 10 0 16,8-10 0-16,-4-3 0 15,-3-3 0-15,3-10-3 16,4-15 2-16,3-13 1 16,8-15 0-16,3-16 0 15,-1-7 0-15,-2-2-3 0,-8-16 0 16,-7-7 4-16,-7 1 1 16,-14-10 4-16,1 3 3 15,-19 3-2-15,-3 7 1 16,-11 12-1-16,0 3 1 15,-3 23-4-15,-4 12-3 16,1 6-14-16,2 9-6 16,8 4-15-16,7-7-6 15,4 4-20-15,6-7-8 16,1-13-51-16,6-2-24 16,1-16 32-1</inkml:trace>
  <inkml:trace contextRef="#ctx0" brushRef="#br0" timeOffset="12146.6009">3411 15465 244 0,'0'-12'90'0,"-3"2"-48"0,3 7-31 0,-4 3 21 16,4 0-6-16,-10 3-1 16,6 7-5-16,4 2 0 15,0 13-11-15,0 10 8 0,0 6 3 16,4-1-2-16,-1 4 2 15,1 3-9-15,-1 0-4 16,1-3-2-16,-1-3-1 16,1-10-2-16,6 4-4 15,1-7 1 1,0-6 1-16,3-6 0 0,0-7 2 16,4-6 3-16,-4 0 4 15,14-12 2-15,-3 0-5 16,6-1-2-16,-2-2-2 15,2-1-2-15,-6 1-8 16,0 2-5-16,-8-2-18 16,4 2-7-16,-6 7-49 15,2-3-67 1</inkml:trace>
  <inkml:trace contextRef="#ctx0" brushRef="#br0" timeOffset="12505.6726">3701 15356 292 0,'-11'-19'110'0,"4"12"-60"0,3 4-36 0,4 3 26 15,-3 3-9-15,-1 13-1 16,4 3-8-16,4 6-3 16,7 25-11-16,10 13-1 0,7 12 3 15,0 4 0-15,-3 15 2 0,3 6-6 16,0 0-4 0,1-9-1-16,2-16-1 0,-6-6 0 15,0-12 0-15,-1-16-3 16,5-7 2-16,-5-12-17 15,1-3-8-15,-7-10-19 16,-4 1-8-16,0-7-193 31,3 3 94-31</inkml:trace>
  <inkml:trace contextRef="#ctx0" brushRef="#br0" timeOffset="13097.4424">4392 15769 312 0,'-7'4'115'0,"4"-4"-62"0,3 3-51 0,0-3 23 16,0 0-13-16,0 0 1 15,0 0-4-15,0 0 2 0,0 0-6 16,0 0 4-16,0-3 1 0,0-1 1 16,0-2 3-16,-4-3-3 15,0 6 1-15,1-4 2 16,-1-2 1-16,1 0 0 15,3 9 4-15,-4-4-9 16,4 4-3-16,0 10-4 16,0 2-3-16,0 7 1 15,4-3-1-15,-1 0-3 16,1-4 2-16,-1-3 3 16,1-2 1-16,0-7-4 15,-4-7-1-15,0-5 5 16,0-1 3-16,0 1 3 0,0-4 2 15,-4 7-1-15,0-1 1 16,1 1 0-16,-1 9 1 16,4 0-9-16,0 9-1 15,0 1-9-15,0 5 0 16,0-2-19-16,0 0-6 16,0-4-12-16,0 0-3 15,4-2-16-15,-1-1-5 16</inkml:trace>
  <inkml:trace contextRef="#ctx0" brushRef="#br0" timeOffset="15825.0373">4745 15196 252 0,'-4'-19'96'0,"-3"25"-52"0,4-15-36 0,3 9 24 0,-7-3-3 16,0-1 5-16,3-2-1 16,1 3 0-16,-4-3-18 15,-1 6 9-15,1-3 3 0,0 3-6 16,0-4 1-16,4 1 0 15,3 3 3-15,0 10-9 16,7 2-4-16,3 4-7 16,5 6-2-16,6 6 3 15,0 10 3-15,-3 3-4 0,-1 6-1 16,1 6 2-16,-1 10 1 16,5-4-3-16,-1 1-3 15,0-1 0-15,0-9-1 16,-7-6 0-16,0-9 0 15,0-7-3-15,-3-9 2 16,-4-3 1-16,0-7 2 16,-3 0-3-16,-1-2 0 15,1-4-15-15,-1-3-6 16,-3 6-14-16,0-6-4 16,0 0-19-16,0 0-7 15,0 0-34-15,0-9-84 31</inkml:trace>
  <inkml:trace contextRef="#ctx0" brushRef="#br0" timeOffset="16410.8067">4928 15155 312 0,'-7'-16'115'0,"4"7"-62"0,-4-4-42 16,3 13 26-16,1-9-9 0,-1 6-2 16,4-7-8-16,0 1-3 15,0 3-9-15,0-1 0 0,0 1 1 16,0 3 5-16,0 0 3 15,7 0-2-15,7 3 2 16,7 3-4-16,15 6 1 16,10 7 2-16,6 6 1 15,1 3-8-15,-10 0-2 16,-4 6 3-16,-8 4 5 16,-2 6 6-16,-5-1 3 15,-6 4-7-15,-4 10-2 16,-7 2-3-16,-3 0-1 15,-4-5-5-15,0-7-1 0,-4 3-1 16,0-10 1-16,1-5-4 16,-1-7 0-16,1-7-1 15,-4-8-2-15,0-10 3 16,0-10 2-16,7-5-2 16,3-7 0-16,1-6 1 15,-1 3 0-15,1-4-3 16,3 7 2-16,3 13 1 15,5 0 2-15,2 18-12 16,1 0-3-16,0 7-16 16,-1 0-7-16,-3-1-33 15,-3-2-16-15,-1-1-48 0,5 1-80 32</inkml:trace>
  <inkml:trace contextRef="#ctx0" brushRef="#br0" timeOffset="18405.4758">4360 16901 164 0,'7'-12'63'0,"-10"6"-34"0,6-7-21 15,-3 10 18-15,0 0 9 16,0 0 6-16,0-1 4 16,0 1 4-16,0 0-26 15,0 3 5-15,-3 0 2 0,-4 0-3 16,0-3 1-16,0-3-6 0,-4 3-2 15,-3-4-9-15,0-2-4 16,0 3 2-16,0-1 2 16,-11 4 0-16,4 6 1 15,3 4 0-15,-3 2 0 16,0 4-2-16,7 5-1 16,0 8-5-16,0 8-3 15,6 10-5-15,12 0 0 16,3 6 4-16,11 6 4 15,-8-5-3-15,11 2-1 16,1-3 0-16,2 7 0 16,5-4 0-16,-5 10 0 0,-3-10-3 15,1-6 0-15,2 9 4 16,8-12 3-16,3-3-1 16,11-7-2-16,0-8-3 15,0-14 1-15,3-12-1 16,-3-12-2-16,-7-10 3 15,-7-22 0-15,-8-6 1 16,-2-7 2-16,-5 4-1 16,-6-1 2-16,-4-2-2 15,-11 12-1-15,-3 0 9 16,-7 7 4-16,-11 12-2 16,-3 3-1-16,-11 9-4 15,4 19-1-15,-4 10-3 0,8 6 1 16,6 3-13-1,7 13-3-15,11-1-14 0,4-5-3 16,6-4-11-16,4-9-1 16,14-13-11-16,8-12-4 15,2-13-66 1,5-3-65-16,-5-9 61 16</inkml:trace>
  <inkml:trace contextRef="#ctx0" brushRef="#br0" timeOffset="18782.3169">5062 16879 400 0,'-38'-3'151'0,"34"-3"-82"0,-7 0-76 15,4 6 27-15,4-3-14 16,-1-1-1 0,-3 1 11-1,-3 0 4-15,6 3-10 16,1 0 3-16,3 0 1 0,0 3-7 16,0 4-2-16,3 5 1 15,1 4 3-15,-1-4-4 16,8 7-3-16,-8 6-10 0,4-9-3 15,0 0-1-15,4-4 2 16,0 1-3-16,-8-7 1 16,8 3-18-16,-4 1-6 15,3-4-36-15,-3-3-16 16</inkml:trace>
  <inkml:trace contextRef="#ctx0" brushRef="#br0" timeOffset="19486.5601">5436 16321 372 0,'-10'-15'140'0,"-1"15"-76"16,-3 3-57-16,7 0 29 0,-4 3-10 15,1 4-1-15,-1 2-7 16,1 1-1-16,-1 2-10 16,8 4 5-16,-5 3 3 0,1 3-5 15,4 3-3-15,-1 7-7 16,1 2 0-16,3 7-9 16,0 0-2-16,0 0 1 15,3-3 1-15,1-7 3 16,-1 1 4-16,1-1-1 15,3-5 1-15,7-1 0 0,7-6 0 16,4-3 2-16,10 3 2 16,8-10-3-16,2-2 0 15,1-1 1-15,-3 0 0 16,-5 4 2-16,-9 3 1 16,-1 2 5-16,-7 11 5 15,-7 2-5-15,-3 3 0 16,-8 4 0-16,-3 0 0 15,-7-7 0-15,0 4 0 16,-10-10-2-16,-5 0-1 16,-2-13-3-16,-5 1-2 15,5-7 1-15,-1-6-1 16,4-6-3-16,7-10 2 0,3-12-1 16,8-10 0-16,3-15 2 15,7-13 0 1,0 0 0-16,0-15 0 0,0-10 4 15,-4-22 5-15,-3 16 1 16,-10-7 2-16,-1 13-6 16,1 4-4-16,-1 21 3 15,-3 9 1-15,-4 20 4 16,-3 12 4-16,-4 18-8 16,1 10-3-16,3 10-5 15,3 9 1-15,-3 6-4 16,0-3 1-16,7-6-11 15,-1-3-6-15,8-7-43 16,0-6-21-16,4-12-121 16</inkml:trace>
  <inkml:trace contextRef="#ctx0" brushRef="#br0" timeOffset="22803.8747">4516 11950 212 0,'-15'4'79'0,"8"-1"-42"0,-7 0-17 16,7 0 24-16,-3 0-11 15,-1 0-4-15,-3 0-9 0,0 0 0 16,3 4-11-16,1-4 1 0,-11 6 3 16,-1-2-3-16,-2-4 2 15,-1 6-3-15,-7 1 2 16,0-1-4-16,-10-6 1 15,3 10 1-15,-3-4 5 16,3 7-4-16,-14-1 0 31,7 4-6-31,1 0-1 16,-1 3 1-16,-4-3 0 16,1 0-2-16,3-1-2 15,-3 4 1-15,6 3-1 16,-3-3 0-16,8-3 2 15,2 0-3-15,1 0 0 0,0 0 1 16,-4-1 0-16,4 1 0 16,-8-6 2-16,-2 9-1 15,6-3 2-15,-7-4-2 16,4 1-1-16,3-4 1 16,-4 1-1-16,8 6 0 15,7-4 0-15,-11-2-3 16,4 6 0-16,-4 3 4 15,4-3 1-15,-11 6-3 16,4-3-1-16,-1 9 1 16,1-3 2-16,0 0 0 15,-1 1 2-15,8-1-2 0,0 3-1 16,3 1-2-16,-7-1 1 16,0-3 1-16,4 0 2 15,-7 7-1-15,10 2-1 16,0 7-4-16,4 7-2 15,-4-4 3-15,11 3 1 16,3 0 2-16,1-3 2 16,3-6 1-16,7 3 1 15,0-4-5-15,3 4-1 16,4 0 1-16,7 9 0 16,4-6-2-16,6 4 0 15,4 2 2-15,1-3 2 16,6-6 0-16,-3-6-1 15,-4-7-2-15,7-3 1 16,-3 0-1-16,-1-2 0 0,5-5 2 16,2 1 0-16,19 0 0 15,3 3 2-15,7-6-1 16,3 3-1-16,-6-9 1 16,2-4-1-16,5-6 0 15,10-3 2-15,11-9-3 16,-8-7 0-16,-3 1 1 15,29-11 2-15,-12 8-3 16,26 2 0-16,-4-3-1 16,-11 3 0-16,14-2 2 15,8-11 2-15,-4-2-1 0,-14-3 2 16,7-10-4 0,0-10 0-16,6-18 1 0,-20 13 0 15,-11-1 0 1,1-6 0-16,6 0 0 0,-7-9 2 15,0-9-1-15,-14 8-1 16,-14-2 1-16,-3-4-1 16,-1-9-3-16,-3-9 2 15,0 6 3-15,-4-6 1 16,-6-10-4-16,-8 0-1 16,-7 0 1-16,-3 16 2 15,-4 3 0-15,-7 10-1 16,-7 6 1-16,-10 9-1 15,-11 3 0-15,-29 13 2 16,-13 9-6-16,-1 10 1 0,-27 12 1 16,-26 7 1-16,1 2 1 15,7 13 0-15,-11 7-14 16,3 8-5-16,12 11-28 16,20 2-12-16,15 0-90 15</inkml:trace>
  <inkml:trace contextRef="#ctx0" brushRef="#br0" timeOffset="24545.8408">9081 6573 252 0,'-11'-9'96'0,"0"5"-52"0,-3 4-27 0,4 0 27 0,-4 4-3 16,-1-1 2 0,-6 3-1-16,-3-3-2 15,6 7-21-15,0-4-5 0,8-3 0 0,3-3-10 16,17 6-5-1,4-3-2-15,0 7 6 16,8-4 3-16,2 0 5 16,5 1 4-16,-1-1-2 15,0 0 0-15,7 0-3 16,8-2-1-16,17-4-1 16,3-7 0-16,4 1-4 15,-7-3-1-15,-7-1 1 16,-7 4 0-16,-4 3-2 15,-7 0-2-15,-3 3 1 0,-7 3-1 16,-4 0-5-16,-7 3 1 16,-3 0-14-16,-4 1-5 15,-7-1-19-15,-4 3-6 16,-3 1-43-16,0-1-17 16,-7 4-42-1</inkml:trace>
  <inkml:trace contextRef="#ctx0" brushRef="#br0" timeOffset="24832.2127">9112 7313 376 0,'-3'0'143'0,"6"6"-78"0,1-9-54 16,3 3 32-16,-4-3-16 15,4-6-1-15,4-4-11 16,14 1-2-16,10-4-7 16,18-6 0-16,10 3 4 0,4 0-6 15,-7 4 0-15,0-1-2 16,0 7 1-16,0 5-4 16,4 4-2-16,-4 4-31 15,-7-1-13-15,-4 0-40 16,-7-3-15-16,-6-3-56 15</inkml:trace>
  <inkml:trace contextRef="#ctx0" brushRef="#br0" timeOffset="25267.6966">10361 5795 284 0,'4'-3'107'0,"-8"-3"-58"0,4 6-40 16,0 0 27-16,0 0-11 15,0 9-2-15,-3 17-5 16,-8 8-1-16,0 10-9 16,1 6 1-16,-1 10 4 0,1-4-1 15,3 22 3-15,0-2-10 16,3 8-3-16,4-5 0 16,11-4 1-16,6-9-1 15,8-16 1-15,0-9-2 16,6-10-1-16,8-9 5 15,-7-9 4-15,0-7-7 0,3-12-1 16,4-7-3-16,0-6 0 16,6-6-38-16,-2 3-15 15,-4-3-114 1</inkml:trace>
  <inkml:trace contextRef="#ctx0" brushRef="#br0" timeOffset="25596.811">10749 5654 364 0,'0'-22'134'15,"-3"22"-72"-15,-1 0-72 0,4 19 59 16,0 9-26-16,0 23-6 15,4 21-6-15,6 12-7 16,4 7-3-16,4 35 2 0,3 18-4 16,4 10 0-16,-4 12 1 15,0-6 0-15,0 3 2 16,-3-7 1-16,0-5-4 16,-4-26-1-16,3-12-6 15,-3-19-2-15,1-18-22 16,-1-17-6-16,0-18-16 15,-4-16-4-15,4-16-84 16</inkml:trace>
  <inkml:trace contextRef="#ctx0" brushRef="#br0" timeOffset="25911.4167">11546 6551 324 0,'-10'-12'121'0,"6"8"-66"0,1 1-38 0,-4 6 33 16,0 1-15-16,0 5-2 16,0 7-11-16,0 15-1 15,-1 7-12-15,-2 18-5 0,3 16-1 16,0 3-2-16,3 13 2 0,1-6-2 15,-1 9-1-15,-3 3-6 16,0-13-4-16,4-9-14 16,3-6-7-16,0-12-17 15,3-17-5-15,-3-2-32 16,7-17-10-16,-3-11-25 16</inkml:trace>
  <inkml:trace contextRef="#ctx0" brushRef="#br0" timeOffset="26168.1295">11127 6532 364 0,'-14'-12'134'0,"10"15"-72"0,4 6-48 0,0-2 33 16,4 2-19-16,6 10-4 15,4 15-10-15,7 1-1 16,11 18-8-16,3 19-3 0,8 3-1 15,-1 10-1-15,0-7 0 16,-3 10-9-16,-4-6-4 16,-3-4-18-16,-7-18-7 15,0-13-13-15,-4-13-6 16,-4-18-90 0,1-22-48-16,-4-10 94 0</inkml:trace>
  <inkml:trace contextRef="#ctx0" brushRef="#br0" timeOffset="26572.7163">11423 5573 288 0,'-4'-28'110'0,"-3"24"-60"0,11-11-45 16,-4 15 24-16,3-6-12 15,4 2 1-15,8 1 2 0,2 10 4 16,1 8-12-16,3 4 6 0,7 12 5 16,4 7 5-16,0 6 3 15,3 6-3-15,0 3-3 16,-14 1-9-16,-3-4-3 16,-11-3-5-16,-7 6 0 15,-3-3-5-15,-8-3 0 16,-7-6-1-16,-3-6-2 15,0-1 1-15,3-6-1 16,1-6 0-16,3-3 2 16,3-6-3-16,4 2-2 15,4-5-3-15,3-4 1 16,3-3 3-16,8-3 1 16,6-6-2-16,12 3 2 15,13 3-19-15,4-3-9 16,0-1-34-16,-1 1-14 0</inkml:trace>
  <inkml:trace contextRef="#ctx0" brushRef="#br0" timeOffset="27938.7833">13067 5736 368 0,'-4'-47'140'0,"8"19"-76"0,3 3-66 0,0 18 25 15,7 1-16-15,11 3-2 16,17 15 1-16,11 17 3 16,-7 18-4-16,0 25 6 0,-4 3 4 15,-3 10-3-15,-4 9-2 16,-10 6-3-16,-7 7 0 15,-11-4-4-15,-4 4 0 0,-6 6-1 16,-8 0-2-16,-3-1 1 16,-7-11 1-16,-11-1-3 15,4-12-2-15,-4-10-1 16,-3-21 0-16,3-20 0 16,7-24 0-16,15-19 0 15,13-20 0-15,11-27 3 16,11-19 2-16,7 0 2 15,3 0 3-15,0 9-3 16,4 10 0-16,0 25-3 16,3 12-1-16,8 10 1 15,-8 21 0-15,4 20-7 16,-7 6-3-16,-4 2-27 0,-3-2-12 16,-4 6-34-16,0-9-14 15,-3-10-40 1</inkml:trace>
  <inkml:trace contextRef="#ctx0" brushRef="#br0" timeOffset="28254.5139">14344 6241 220 0,'0'-16'82'0,"3"10"-44"0,1 6-16 0,-4 0 26 0,0 0-1 16,4 9 2-16,-1 7-8 15,1 21 0-15,-4 17-23 16,-7 5 3-16,-1 13 0 0,-2-3-9 16,-4 0-2-16,0 19-6 15,0-9-1-15,-8-4-1 16,8-3-2-16,-3-9-26 15,6-7-10-15,4-15-26 16,-11-16-128 0</inkml:trace>
  <inkml:trace contextRef="#ctx0" brushRef="#br0" timeOffset="28449.1262">13977 6241 428 0,'4'3'159'0,"-1"3"-86"0,8 19-74 0,-4-3 29 15,3 13-16-15,8 12 1 16,7 6-8-16,10 16-1 16,4-3-2-16,3 18-2 0,0 4 3 15,4 0-24-15,-7-6-8 16,-4-10-32-16,-3-3-14 15</inkml:trace>
  <inkml:trace contextRef="#ctx0" brushRef="#br0" timeOffset="30010.6249">16976 5300 356 0,'-4'-19'134'0,"4"19"-72"0,0-6-59 15,4 6 26-15,6 0-8 16,11 0 2-16,15-3-4 16,6 6-2-16,4 13-9 15,3 21-3-15,8 20-1 0,13 21 2 16,-3 4 1-16,-7 21 3 16,-10 4 4-16,-12-1-6 15,-13-9 0-15,-11 10-2 0,-14 0 1 16,-14-4-4-16,-14-3 0 15,-7-15-8-15,-4 6-4 16,4-6 9-16,3-19 6 16,0-13-7-16,0-22-3 15,4-21-1-15,10-20 1 16,8-12-1-16,10-22 4 16,7-3 0-16,4-22 3 15,13 4 5-15,8 5 4 16,14 13-11-16,7 12-4 15,0 10-1-15,-4 19 3 16,0 15 1-16,-6 10 3 16,-4 13-28-16,-4-1-11 0,-3-9-37 15,-1 3-14-15</inkml:trace>
  <inkml:trace contextRef="#ctx0" brushRef="#br0" timeOffset="30327.2055">18246 5266 292 0,'-11'18'110'0,"4"-8"-60"0,-11 34-28 15,8-19 31-15,-4 9-11 0,-4 7 1 16,0 3-16-16,8 9-5 15,-1 0-12-15,8-2-2 0,3 5-1 16,10 1 1-16,4-7 0 16,1 3-4-16,2-6-1 15,1-9 1-15,7-4 0 16,3-6-5-16,3-3 1 16,12-6-24-16,-1-9-10 15,4-1-33-15,0-12-12 16,-7-13-82-1</inkml:trace>
  <inkml:trace contextRef="#ctx0" brushRef="#br0" timeOffset="30597.5331">18651 5209 352 0,'0'0'132'0,"7"3"-72"0,-10 0-41 15,-1 1 34-15,4 2-16 16,4 6-3-16,-1 10-7 16,1 22 0-16,-4 19-15 15,0 18 0-15,3 23 1 0,-3 21-5 16,4 13-2-16,-4 16-6 16,7 0 0-16,4-10-16 15,-1-19-6-15,1-6-3 16,3-15 1-16,0-16-20 0,4-19-9 15,-1-22-49-15,4-19-20 16</inkml:trace>
  <inkml:trace contextRef="#ctx0" brushRef="#br0" timeOffset="30956.341">19427 5855 324 0,'-21'-25'123'0,"21"19"-66"0,-10 3-38 0,6-4 34 0,1 4-14 16,3 3-2-16,-4 3-8 15,1 16-4-15,-1 16-13 16,-3 8 1-16,0 17 3 0,-4 6-8 16,-3 12-4-16,-3 13-3 15,-1-3 1-15,0 0-6 16,4-10-1-16,0-6-23 16,4-12-8-16,-1-10-24 15,4-12-8-15,0-20-75 16,0-8-64-1,0-16 83-15</inkml:trace>
  <inkml:trace contextRef="#ctx0" brushRef="#br0" timeOffset="31168.5103">19089 5563 420 0,'-7'25'159'0,"14"7"-86"0,-4 18-67 0,1-22 33 15,6 16-19-15,5 9-1 16,2 16-9-16,1 7-4 16,3 8-3-16,7 14-5 0,4 8 1 15,3 1-17-15,15-1-8 16,3-8-35-16,-1-8-16 16,-2-17-100-16</inkml:trace>
  <inkml:trace contextRef="#ctx0" brushRef="#br0" timeOffset="32262.2587">20676 5400 264 0,'-3'-9'99'0,"3"-4"-54"0,-4 4-26 15,4 6 26-15,0 0-14 16,0 0 12-16,4 21-9 16,-1 14-19-1,4 15-3-15,0-3-2 0,-3-10 0 0,3 41 4 16,0-15-5-16,0 31-3 16,0-19-6-16,-3 32 0 15,-1-20 2-15,4 7 1 16,-3-12-4-16,3-1 1 15,-4-12-27-15,4-10-11 16,-3-6-19-16,0-12-5 16,-1-10-85-1</inkml:trace>
  <inkml:trace contextRef="#ctx0" brushRef="#br0" timeOffset="32519.104">20405 6006 288 0,'-43'59'110'0,"43"-59"-60"0,14 6-43 15,-14-3 26-15,8-3-4 16,-1 0 3-16,14-3-2 16,-4 3-1-16,15-9-16 15,-7 0 1-15,21 2 0 0,-8 4-5 16,33 0-3-16,-11 0-3 15,7 3 0-15,-7 0 0 16,14 0 1-16,-14 0-27 0,11-3-11 16,-11 0-32-16,3-7-13 15,-10 1-73 1</inkml:trace>
  <inkml:trace contextRef="#ctx0" brushRef="#br0" timeOffset="33271.6248">21795 5463 236 0,'3'-25'90'0,"-3"25"-48"0,-3-22-27 16,3 16 26-16,-4-4-7 16,-3 4 3-16</inkml:trace>
  <inkml:trace contextRef="#ctx0" brushRef="#br0" timeOffset="33494.8238">21773 5388 548 0,'-3'-3'31'0,"3"9"1"16,7 19-10-1,0-3-6-15,7 19-2 16,-3-7-2-16,3 26 2 16,0-4-7-16,4 29-2 15,-4-16-3-15,-4 25 1 16,1-13-2-16,-1 17 2 16,-2-17-4-16,-1 10 0 15,0-12-4-15,0-4 1 16,0-6-9-16,0-13-2 15,-4-9-12-15,4-19-5 0,0-6-25 16,0-22-11-16,1 0-83 31</inkml:trace>
  <inkml:trace contextRef="#ctx0" brushRef="#br0" timeOffset="33988.9301">22158 5416 308 0,'14'-41'115'0,"-7"7"-62"0,4 6-35 0,-8 18 31 16,4-9-23-16,7 4-4 16,4-7-4-16,0 3-3 15,3 3-7-15,4 4-1 0,3 5 3 16,4 11 0-16,-1 8 2 15,1 13 5-15,3 16 1 16,4 22-7-16,0 9-2 16,0 9-7-16,0 13-2 15,-8 10 11-15,-17-35 5 16,-3-16-6-16,-11 22-1 16,0-12-3-16,-14 19-1 15,3-13-3-15,-10 3-2 16,3-6 1-16,-10-7 1 15,4-12-1-15,-8-3-1 0,4-9-2 16,3-35 1 0,4 0-1-1,17-22 0-15,4 3 0 16,14-9 0-16,-3 6 0 16,7 6-2-16,-4 0 5 15,10 13 1-15,15 13-7 16,-7 5-4-16,-7-2-28 15,-1 9-14-15,-3-4-33 16,4 1-12-16,-7-3-66 16</inkml:trace>
  <inkml:trace contextRef="#ctx0" brushRef="#br0" timeOffset="35643.8703">23103 4764 288 0,'11'-35'107'0,"-4"17"-58"0,11-4-37 16,-11 15 26-16,3 4-9 15,15 6-2-15,7 16 2 16,3 13 2-16,7 27-17 16,1 26 7-16,-4 28 3 0,-1 25 3 15,1 9 1-15,0 16-13 16,-18-50-4-16,-3-22-5 0,-4 47-1 15,0-22-19-15,-14 28-7 16,0-22-19-16,-7 29-7 16,0-23-28-16,-14 13-12 15,0-21-67 1</inkml:trace>
  <inkml:trace contextRef="#ctx0" brushRef="#br0" timeOffset="39471.8725">12107 6689 332 0,'-14'9'123'0,"14"-5"-66"0,0 5-27 15,0-9 37-15,0 6-25 16,4-3-6-16,3 4-7 16,0-4 1-16,7-3-16 15,7 6 3-15,14-6 1 0,11-6-6 16,7-7-2-16,-3-6-3 0,3-2-2 16,-11 5-3-16,39-9 1 15,4 3-2-15,-15 3 2 16,-10 10-22-16,-10 9-7 15,-8 0-137-15,-17 9-61 16</inkml:trace>
  <inkml:trace contextRef="#ctx0" brushRef="#br0" timeOffset="40235.5948">15438 6247 320 0,'-4'6'121'0,"4"-3"-66"0,0 0-44 15,0 1 26-15,4 2-3 16,-1-3 5-16,1 3-7 16,3-3-2-16,3 7-16 15,4-1 2-15,4-2 4 0,14 2-2 0,10 0-1 16,11-12-5 0,-4 3 0-16,1-9-5 0,6-1 1 15,4 4-7-15,7 0-1 16,-7 0-22-16,-7-1-8 15,-11 4-42 1,-10 0-17-16,-4 6-96 16</inkml:trace>
  <inkml:trace contextRef="#ctx0" brushRef="#br0" timeOffset="40880.2323">14446 5140 288 0,'4'-28'107'0,"-1"18"-58"0,4-2-33 0,-3 15 27 15,3 3-3-15,11 7 3 0,10 15-7 16,11 19 1-16,14 35-21 16,10 9 6-16,-10 25 5 0,-7 25-9 15,-4 19-2-15,-7 28-9 16,-13 9-3-16,-8 20 0 15,-7-10 0-15,-4 3-22 16,-3-25-10-16,-10-16-22 16,-4-19-8-16,-1-21-35 15,-6-26-16-15</inkml:trace>
  <inkml:trace contextRef="#ctx0" brushRef="#br0" timeOffset="41660.4672">10333 4620 192 0,'-42'-4'74'0,"34"11"-40"0,-9 5-7 16,6 7 29-16,1 19-11 15,-4 34-4-15,-1 25-6 16,5 44-2-16,-1 35-18 15,8 46 0-15,3 45-1 0,10 24-7 16,15 45-4-16,28 21 0 16,21 10 0-16,-7-28-6 15,4-29-2-15,20-31-7 16,26-37-3-16,-15-45-62 16,29-40-28-16</inkml:trace>
  <inkml:trace contextRef="#ctx0" brushRef="#br0" timeOffset="44273.7102">15505 4770 248 0,'-7'-9'93'0,"-1"2"-50"0,1 4-30 0,0 0 22 15,0 0-1-15,0 0 5 16,0 3-9-16,-3 3-1 16,-1 6-16-16,0 20-1 0,1 21-1 15,-4 34-2-15,-4 42 0 0,-7 37-5 16,1 31-1-1,-1 29-3-15,7 40-1 16,8 1 3-16,13-1 3 0,11-25-22 16,8-18-10-16,2-29-36 15,12-25-14-15,20-28-66 16</inkml:trace>
  <inkml:trace contextRef="#ctx0" brushRef="#br0" timeOffset="45173.5691">9705 10075 268 0,'-7'0'101'0,"3"-3"-54"0,-3-3-33 0,4 6 28 15,-1 0-3-15,1 0 1 16,3 0-13-16,0 0-4 15,7 6 0-15,7-3 0 16,14 7-4-16,18-4-1 0,14-3-2 16,0-6 0-16,-7 3-2 15,3 0 1-15,8 0-4 16,6 3-1-16,4 0-2 16,-3 4 0-16,-11-1-4 15,-7-3-3-15,-11 0 0 16,-7 3 1-16,-6-2-1 15,-5 2 2-15,-6 0-2 16,-4 0 2-16,-3 1-9 16,-4 5-34-1,-4-2-9-15,1 8-20 0,-4-8-4 16,-7-1-62 0,0-3-65-16,-11-2 68 15</inkml:trace>
  <inkml:trace contextRef="#ctx0" brushRef="#br0" timeOffset="45505.8281">10061 10787 332 0,'-17'28'126'0,"2"-15"-68"0,8-13-41 0,7 0 30 15,0 0-16-15,0 0-6 0,4 0-3 16,3 0-2 0,11 0-11-16,-4 0 6 0,3-3 2 0,12-4-1 15,13-2 3-15,18 0-4 16,18-7-1-16,-11 0-4 16,0 1-1-16,3-1-5 15,11 0-1-15,-7-3 1 16,4 10 0-16,-11 6-7 15,-11 0-2-15,-10 3-34 16,-10 3-13-16,-8 0-40 16,0 6-136-1</inkml:trace>
  <inkml:trace contextRef="#ctx0" brushRef="#br0" timeOffset="46555.7682">11585 9762 260 0,'-10'-22'96'0,"3"3"-52"0,0-3-36 16,-1 19 24-16,8-6-11 15,0-1-2-15,0 1-7 16,0-4-2-16,4-6-6 15,3-3 4-15,11-9 4 0,10 0 3 16,32 3 3-16,14 6-8 16,-11 0-1-16,5 19 4 15,9 18 1-15,18 20 4 16,-6 21 3-16,-12 19-7 0,-17 10-1 16,-14 3-3-16,-11 18-1 15,-10 14-5-15,-18 5-3 16,-14-3-3-16,-11 4 1 15,-20-13 1-15,-1-13 2 16,0-12-1-16,4-19-1 16,3-16 1-16,4-19-1 15,3-21 0-15,4-19 2 16,7-22-1-16,0-13-1 16,3-13 5-16,7-5 4 15,12-4-5-15,6 7-2 16,17 6-1-16,15 12-1 15,7 16 0-15,0 16 2 16,-4 18-3-16,-10 10 0 16,-7 16 1-16,-4 6 2 0,-7 3-8 15,-3-6-3-15,-4-1-33 16,-3-2-15-16,-1-10-47 16,8-25-99-1</inkml:trace>
  <inkml:trace contextRef="#ctx0" brushRef="#br0" timeOffset="46900.2409">13120 9771 340 0,'-4'-34'129'0,"1"31"-70"0,-4-4-36 0,3 14 37 15,-3 2-26-15,0 10-9 16,0 12-4-16,0 10-2 16,0 15-10-16,0 10-3 0,0 16 0 15,-4 9-5-15,4 6-1 16,0-6 0-16,0 3 0 15,0-3-5-15,0-10 1 16,0-9-18-16,3-18-8 16,1-13-20-16,-1-10-8 0,1-34-106 15,3-16 15 1</inkml:trace>
  <inkml:trace contextRef="#ctx0" brushRef="#br0" timeOffset="47172.6961">12749 9652 324 0,'0'-3'121'0,"-17"3"-66"0,10 6-33 16,7-6 31-16,0 6-13 0,3 4-3 16,4 9-6-16,11 25-2 15,7 0-16-15,6 18 1 0,5 10 0 16,-5 26-5-16,1 11-3 15,0 10-3-15,7-6-3 16,3 6-2-16,11-21-1 16,3-7-20-16,1-19-10 15,-4-10-10-15,-11-18-1 16,-3-15-31-16,-4-4-14 16,0-16-61-1</inkml:trace>
  <inkml:trace contextRef="#ctx0" brushRef="#br0" timeOffset="47531.6099">13466 8313 296 0,'0'-81'112'0,"0"56"-60"0,0 9-36 16,0 16 29-16,-4 3-20 16,-3 16-3-16,0 22-1 15,0 15 3-15,0 19-12 16,7 10 6-16,-4 31 5 0,11 22-1 16,0 28-1-16,4 16-9 15,7 28-3-15,17 16-5 16,81 160-3-1,-28-79-7 1,-13-69-1-16,-5-40-15 0,-10-42-5 16,4-27-13-16,-4-35-2 15,-8-31-33-15,1-29-12 16,-10-24-53 0</inkml:trace>
  <inkml:trace contextRef="#ctx0" brushRef="#br0" timeOffset="48236.1213">13952 9031 268 0,'-3'-50'101'0,"3"28"-54"0,0-37-31 0,-4 33 29 16,4-2-17-16,4 0-4 16,3 12 1-16,11 13 4 15,17 28-16-15,25 25 2 0,7 16 1 16,0 28 3-16,-11 7 1 15,-3 5-5-15,-3-5-1 16,-8 15 0-16,-10-10 2 16,-11 10-9-16,-7-15-2 15,-11 2-5-15,-6-3-1 16,-4-9 1-16,0-6 0 0,-4-16-3 16,-3-16 0-16,-3-18-5 15,-5-10-2-15,-6-16 2 16,0-28 5-16,0-21 0 15,10-7 1-15,11-25 4 16,14 9 3-16,14-12 2 16,4-1 3-16,0 20-3 15,3 15-2-15,7 19 0 16,14 22 1-16,1 13-3 16,3 12-2-16,-4 9 0 15,-3 10-1-15,-4-6-18 16,-6-1-8-16,-5 4-26 15,-6 0-12-15,-7-3-35 16,-1-7-14-16,5-6-20 16</inkml:trace>
  <inkml:trace contextRef="#ctx0" brushRef="#br0" timeOffset="48536.5247">15222 9223 356 0,'-10'-7'134'0,"3"20"-72"0,0 6-57 0,0-7 30 0,0 13-12 16,3 10 1-16,1 15-7 15,3 16-2-15,0 12-9 16,0 10 0-16,-4 9 1 0,0 0-6 15,-3 1 0-15,0 5-3 16,-3-15-2-16,-4 0-17 16,0-13-9-16,3-19-20 15,4-15-6-15,-4-13-45 16,4-18-18-16,7-23 3 16</inkml:trace>
  <inkml:trace contextRef="#ctx0" brushRef="#br0" timeOffset="48791.8439">14891 9329 356 0,'0'3'134'0,"3"0"-72"0,-3 10-46 0,0-1 32 16,4 4-6-16,3 3 1 15,7 12-17-15,7 16-5 16,7 7-13-16,18 27-1 0,7 1 0 15,4 9-6-15,-4-4 0 16,-8 1-10-16,-2 0-2 16,-12-22-18-16,15 6-9 15,-3-12-20-15,6-17-8 16,-3-14-56-16,3-17-23 16,-6-15 25-16</inkml:trace>
  <inkml:trace contextRef="#ctx0" brushRef="#br0" timeOffset="49114.8853">15727 9599 376 0,'-42'28'140'0,"31"-22"-76"0,4 1-61 0,7-4 26 15,3 0-4-15,12 0 2 16,9-3-1-16,4-6 1 16,4-1-15-16,11-2-9 0,16 0-3 15,16-4-2-15,2-3 0 16,-10 1-27-16,-7 5-13 15,0-2-16-15,0-4-7 16,7 7-99 0</inkml:trace>
  <inkml:trace contextRef="#ctx0" brushRef="#br0" timeOffset="49422.1326">16464 8693 348 0,'-17'-29'132'0,"6"20"-72"0,0-7-46 16,8 16 31-16,-1-3-10 15,4 3 2-15,4 3-15 16,3 26-3-16,7 33-11 15,7 17 1-15,11 2 2 0,3 41-6 16,4 4-1-16,3-7-2 0,-3 16 1 16,-4-3-13-16,-6-13-6 15,-1-13-20-15,-3-12-7 16,3-15-18-16,0-7-6 16,4-19-94-1</inkml:trace>
  <inkml:trace contextRef="#ctx0" brushRef="#br0" timeOffset="49785.4542">16820 7874 336 0,'0'3'126'0,"4"26"-68"0,7 30-48 16,-4-24 30-16,10 12-7 15,11 25 3-15,22 38-9 16,10 9-2-16,3 28-14 16,-6 7-4-16,-1 34-1 0,1-3-3 15,-4 0-2-15,0 0 2 16,-4-3 2-16,-14-4-2 15,-7-11-2-15,-6-4-3 16,-8-25 1-16,-18-4-17 16,8-18-8-16,-4-18-8 0,3-14-5 15,11-24-31-15,4-10-13 16,7-19-64 0</inkml:trace>
  <inkml:trace contextRef="#ctx0" brushRef="#br0" timeOffset="51373.4525">18203 9248 196 0,'-10'-4'74'0,"10"8"-40"0,-11-8-7 0,8 4 27 16,-4 0-11-16,7 0 0 0,-7 0-18 16,-1-3-5-16,8 3-12 15,0 0-3-15,0 0 1 0,4-3 3 16,0 3 2-16,-1 0 3 16,4 0 2-16,4 0-3 15,-1 0 0-15,1 6-1 16,3 1 2-16,4-7-1 15,10 6 2-15,7 0-4 16,18 1 1-16,11-1-5 16,-1 0-2-16,-10-6 2 0,-4 3 2 15,-3-3 2-15,0-3 1 16,-4-3-6-16,1 3-4 16,-4-4 1-16,-8-2 2 31,-6 3-4-31,-4 3-3 15,0 9-32-15,-10 6-13 16,-1 4-36-16,-2 3-12 16,2-7-67-1</inkml:trace>
  <inkml:trace contextRef="#ctx0" brushRef="#br0" timeOffset="52457.3108">19449 8288 200 0,'-7'-59'77'0,"7"59"-42"0,-15-29-10 0,12 26 25 16,-4-6-5-16,0-1 0 0,0-2-1 16,0 2 0-16,3 1-24 15,1 0-1-15,10 18 0 0,0 0 0 16,10 42 3-16,-2-14-8 16,13 48-1-16,-4-16-3 15,1 44 1-15,-4-16-8 16,0 41-2-16,-3-25-3 15,0 22 0-15,-4-19 4 16,0 15 1-16,-3-18-4 16,-1 6-1-16,-3-18-2 15,0 2 0-15,0-15-6 16,0-10-4-16,-3-12-8 0,-1-25-3 16,1 0-12-16,3-32-3 15,0-3-96 1,4-28-69-16,-1 4 78 15</inkml:trace>
  <inkml:trace contextRef="#ctx0" brushRef="#br0" timeOffset="52980.4895">20062 8307 236 0,'-3'-72'90'0,"3"72"-48"0,3-50-25 0,-3 43 27 0,4-15-5 16,-4 4-1-16,7-11-8 15,0 11-4-15,4-1-14 16,-4 3 6-16,7 16 2 0,-4 0 3 16,22 22 3-16,-7-3-8 15,31 31-3-15,-10-3-4 16,7 22-2-16,-7-12 1 15,-7 21 4-15,-7-6-8 16,-4 28-3-16,-7-15-2 16,-10 34 1-16,-1-19-1 15,-20 20 2-15,-1-20-9 16,-24 16-3-16,6-16 9 16,-6-9 4-16,3-3 1 0,1-22 0 15,6-10-3-15,0-31-2 16,4-3 1-16,3-37-1 15,4 2-3-15,11-34 2 16,-1 6-8-16,22-15-2 16,-4 9 17-16,28 3 7 15,-6 9-5-15,6 20-2 16,-3 2-4-16,-4 32 1 16,-3-3-2-16,0 18-1 15,-4-6-13-15,0 7-6 16,-3-7-34-16,-1-3-14 15,-2-6-47-15,16-38-19 16</inkml:trace>
  <inkml:trace contextRef="#ctx0" brushRef="#br0" timeOffset="53385.4393">21315 7313 284 0,'0'-50'107'0,"3"44"-58"0,-3 15-40 15,0 4 27-15,-7 18-9 0,0 13-1 16,-3 12 1-16,-4 7 0 16,-1 22-14-16,1 9 3 0,4-22 4 15,-1-10-5-15,4 48 0 16,0-13-9-16,7 66-4 16,0-21-1-16,11 55-1 15,-4-24 0-15,17 46 0 16,-2-37 0-16,13 12 0 15,-3-28-3-15,3-9 2 16,0-25-15-16,-3-19-6 16,-4-22-29-16,7-22-10 15,-6-16-100-15</inkml:trace>
  <inkml:trace contextRef="#ctx0" brushRef="#br0" timeOffset="54166.0647">21985 8445 200 0,'-25'-41'74'16,"25"41"-40"-16,-35-56 0 0,28 49 29 0,-3-11-10 15,-1 2-4-15,4 0-16 16,0 4-6-16,14-4-16 16,-4 4 7-16,19-7 2 0,-5 3 1 15,15-3-1-15,-7 4-2 16,35 21-1-16,-11-3-3 16,18 41-1-16,-11-7-7 15,-3 32-2-15,-7-12-2 16,-10 34-2-16,-5-13 1 15,-10 23-1-15,1-14 0 0,-19 20 2 16,1-16-1-16,-25 9-1 16,3-12-2-16,-14-6-1 15,4-13 2-15,-4-16 0 16,4-6-2-16,0-19 0 16,3 0-1-16,11-28 0 15,0 0 7-15,17-37 3 16,1 12-1-16,21-7 0 15,-4 7-3-15,18 0-2 16,-8 6 1-16,5 10-1 16,-5-1-18-16,5 17-5 15,-5-4-27-15,5 6-8 16,-5 1-48-16,15-1-23 0,-3-3-2 16</inkml:trace>
  <inkml:trace contextRef="#ctx0" brushRef="#br0" timeOffset="54450.8756">23315 8404 324 0,'7'-53'121'0,"-7"53"-66"0,14-35-49 15,-14 32 25-15,0 3 0 16,0 0 6-16,-3 22-5 15,3-3-2-15,-7 22-16 0,0-7 4 0,-15 29 3 16,5-13-3-16,-11 32 0 16,3-13-8-16,-3 12-4 15,3-6-6-15,0 4 0 16,4-7-9-16,0 0-2 16,3-9-25-16,1-10-11 15,3-3-20-15,3-15-9 16,0-7-88-1</inkml:trace>
  <inkml:trace contextRef="#ctx0" brushRef="#br0" timeOffset="54692.7519">22846 8457 304 0,'21'13'115'0,"-21"-13"-62"0,39 53-27 16,-36-43 34-16,12 12-12 15,-5-4-4-15,4 20-16 16,-3-3-7-16,6 21-12 16,-2-9-4-16,9 16-1 0,-3-10-2 15,18 10-2-15,-7-7-6 16,7 4-1-16,-4-4-26 16,4-6-8-16,-7 1-25 15,3-11-9-15,-7-5-79 16</inkml:trace>
  <inkml:trace contextRef="#ctx0" brushRef="#br0" timeOffset="54948.044">23728 8802 356 0,'25'38'132'0,"-25"-38"-72"0,21 22-41 0,-18-16 32 16,11 0-11-16,-3 1 0 16,14-7-21-16,-4 0-7 15,3-3-7-15,-2-1-2 0,9-2 3 16,1 0-27-16,10-3-13 16,-6 2-25-16,6-2-9 0,-7-1-20 15,8 1-8 1,-8 0-32-16</inkml:trace>
  <inkml:trace contextRef="#ctx0" brushRef="#br0" timeOffset="55262.5036">24469 7984 304 0,'-4'-9'115'0,"4"12"-62"0,-3-6-27 16,3 3 34-16,0-4-12 0,0 1 16 16,0 16-16-1,0 15-25-15,3 13-5 0,1 25-2 16,-1 21-4-16,1-18-2 16,-1-9-5-16,1 40-4 15,-1-18 0-15,4 34 1 16,0-13-17-16,8 10-4 15,-5-16-11-15,4 4-2 16,0-10-9-16,8-13-1 16,-5-15-33-16,1-4-14 15,-4-12-61 1</inkml:trace>
  <inkml:trace contextRef="#ctx0" brushRef="#br0" timeOffset="55562.4217">24571 7291 404 0,'28'-78'151'0,"7"68"-82"0,33 7-56 16,-33 3 33-16,4 10-15 15,-4 21-3-15,4 28-12 16,10 26-5-16,15 28-6 15,6 16-4-15,8 21 2 0,-11 23-2 16,-11-4 2-16,-13 10-4 0,-26-70 0 16,1-15 1-16,-11 26 0 15,0-14-16-15,-14 16-6 16,0-18-36-16,-14 2-14 16,3-15-40-16,-14 7-15 15,8-17 272-15,-8-9 126 16</inkml:trace>
  <inkml:trace contextRef="#ctx0" brushRef="#br0" timeOffset="56988.7824">11472 13302 212 0,'-31'-6'82'0,"20"6"-44"0,0-4-20 0,8-2 23 16,-1 6-1-16,-3 0 0 15,7-3-10-15,0 3-4 16,4-6-15-16,-1 6 4 0,8-3 5 16,3-4 2-16,7 1 4 15,0 0-5-15,8-7-1 16,13 1-5-16,32-7-1 15,14 3-6-15,-10 1 0 16,3 5-3-16,18 7 0 0,3-3 3 16,-10 6 5-16,-18 0-5 15,-14 0-2-15,-11 6-3 16,-6-3 0-16,-8 7 0 16,-7-4 3-16,-7 0-3 15,-3 0-2-15,-8 4-7 16,-2 15-41-1,-5 0-12-15,-3 3-24 16,-3 0-8-16,-8-6-65 16</inkml:trace>
  <inkml:trace contextRef="#ctx0" brushRef="#br0" timeOffset="57140.0393">11832 13847 280 0,'-7'-6'107'0,"7"3"-58"0,4 0-33 0,-1 3 27 16</inkml:trace>
  <inkml:trace contextRef="#ctx0" brushRef="#br0" timeOffset="57333.9961">11853 13838 570 0,'22'6'50'16,"6"1"-25"-16,0-4-5 0,4 0-2 15,10-3 5-15,25-3 6 16,11-4-10-16,-1 1-1 0,-10-3-8 16,4-1-4-16,6 1-3 15,8 3-3-15,0 2 1 16,-11 4 1-16,-11 0-12 16,-13 4-3-16,-8-4-29 15,-7 0-13-15,-3 0-37 16,-4 6-15-16,-3-3-51 15</inkml:trace>
  <inkml:trace contextRef="#ctx0" brushRef="#br0" timeOffset="57889.6465">13677 11784 272 0,'-32'-31'101'0,"25"31"-54"0,-7-10-35 16,7 20 24-16,-3-1-13 16,-4 16 0-16,-1 19-5 15,1 19-2-15,4 28-8 16,6 25 10-16,8 12 5 0,6 23-5 16,22 18-3-16,17 29-4 0,15 6 0 15,-4 15-6-15,-4 4-3 16,11-1-4-16,11-12 1 15,-4-31 1-15,0-22 2 16,-7-25-12-16,-14-38-6 16,-11-28-24-16,-6-23-12 15,-8-30-110 1</inkml:trace>
  <inkml:trace contextRef="#ctx0" brushRef="#br0" timeOffset="58354.9938">13977 12399 320 0,'7'0'121'0,"7"9"-66"0,25 13-44 16,-14-9 26-16,17 5-7 15,15 1 2-15,-1 13-3 16,4 21 0-16,10 13-16 15,19 18 3-15,-1 1 2 0,-11 12-6 16,-13 7-2-16,-11 6-3 16,-14 9 0-16,-11 12-4 15,-14 7 0-15,-14-12-1 16,-14 5 1-16,-14-11-9 0,-11-8-3 16,-3-24 9-1,-1-12 4-15,1-26-8 0,7-28-2 16,6-25 1-16,5-35 2 15,3-9 0-15,6-25 1 16,8-16 8-16,11-19 6 16,17 20 0-16,18 14 3 15,14 17-4-15,7 18 1 16,-4 20-7-16,-6 24-1 16,-5 22-4-16,-2 13-1 15,-4 9-28-15,-4 0-10 16,-3-6-27-16,3-6-11 15,-7-10-208 1,14-25 113 0</inkml:trace>
  <inkml:trace contextRef="#ctx0" brushRef="#br0" timeOffset="58643.2684">15702 12882 328 0,'-7'-57'123'0,"0"48"-66"0,4-1-44 16,-5 10 30-16,1 7-20 16,0 8-2-16,0 17-2 15,-3-1 0-15,-8 19-10 16,0 13 8-16,-3 15 5 0,4 10-7 16,-1 6-3-16,0 3-7 0,4 1-2 15,0-1-12 1,4-3-4-16,-1-9-18 0,4-4-6 15,0-3-9-15,0-2-1 16,3-14-6-16,1-11-2 16,-4-30-88-1,3-21 27 1</inkml:trace>
  <inkml:trace contextRef="#ctx0" brushRef="#br0" timeOffset="58895.4184">15254 12847 316 0,'-32'-22'118'0,"36"22"-64"0,-8-3-41 0,1 3 54 16,20 3-13-16,8 10-7 16,0 12-4-16,7 12-25 15,10 29-4-15,11 22 0 0,10 19-4 16,4 18 0-16,0 1-6 15,-10-4-3-15,-11-19-3 16,-4-12 1-16,-3-12-28 16,-4-20-10-16,0-15-34 15,4-16-11-15,7-18-90 16</inkml:trace>
  <inkml:trace contextRef="#ctx0" brushRef="#br0" timeOffset="59111.481">16118 13180 356 0,'-3'56'134'0,"17"-31"-72"0,7 10-46 0,-7-7 35 16,4 3-22-16,3-3-4 16,4-3-15-16,-1-3-6 15,1-6-3-15,7-7-1 0,7-5 0 16,14-8-16-16,7-5-4 15,0-7-34-15,0 7-15 16,-8-4-94 0</inkml:trace>
  <inkml:trace contextRef="#ctx0" brushRef="#br0" timeOffset="59406.9843">16820 12129 364 0,'-3'-19'137'0,"3"19"-74"0,0 0-73 16,3 35 83 0,5 15-22-16,6 16-10 15,7 6-10-15,0 19-19 16,4 15-3-16,17 10-2 0,4 4-3 15,0 14-3-15,7 1 0 0,-8-3 1 16,-9 3-12-16,3-16-6 16,-1-6-18-16,5-19-8 15,-1-16-20-15,4-15-6 16,0-16-103 0</inkml:trace>
  <inkml:trace contextRef="#ctx0" brushRef="#br0" timeOffset="60006.1088">17410 11646 232 0,'-7'-28'88'0,"3"9"-48"0,-3 7-25 0,0 5 26 16,3 1-9-16,1-3-1 15,3-1-2-15,3 4-1 16,11 3-15-16,18 9 14 0,21 7 9 15,7 28 3-15,-3 27 1 16,13 20-19-16,11 38-8 16,4 9-6-16,-7-4-2 15,-11 20-3-15,-18 5 1 16,-7-11 0-16,-17 2 1 0,-4 7-5 16,-10-16 1-1,-8 12 2-15,-6-18 1 0,-4-13-15 16,0-9-4-16,0-19-12 15,7-16-3-15,7-19-23 16,0-12-10-16,3-19-61 16,8-18-69-1,-8-10 61-15</inkml:trace>
  <inkml:trace contextRef="#ctx0" brushRef="#br0" timeOffset="60502.6778">18743 11330 244 0,'0'-47'90'0,"0"34"-48"0,0-25-31 0,0 29 23 16,0 0-14-16,0-1-1 16,0 4-5-16,0 3-1 15,0-4-7-15,0 1 0 0,0 3 4 16,0 0 5-16,0 0 5 16,0 0 5-16,0 3 4 0,0 9-4 15,-3 0-3-15,3 7-4 16,-4 12 1-16,1 10-4 15,3 9 1-15,0 9-3 16,0 20 0-16,3 24-7 16,4 16-2-16,7 44 0 15,7 9 0-15,8 32 0 16,13 3 0-16,11 15-5 16,-4-9 1-16,8-25 0 15,-11-6 0-15,-11-25-3 16,-3-23 0-16,-4-24-14 15,4-22-4-15,-1-23-13 0,-2-18-4 16,-5-22-24-16,4-16-8 16,8-21-91-1</inkml:trace>
  <inkml:trace contextRef="#ctx0" brushRef="#br0" timeOffset="61193.4112">19308 12110 252 0,'-29'-50'96'0,"22"34"-52"0,4-15-32 0,3 12 26 16,3 0-2-16,8-2 0 15,14-5 3-15,17 5 2 16,11 11-22-16,3 20 3 0,-3 15-1 16,0 12-5-16,0 29 1 15,-4 9-4-15,-3 16 0 16,-7-3-3-16,-11 12 1 15,-14 7-8-15,-7 9-2 16,-7-13 1-16,-10 10 1 16,-8 0-6-16,-3-9 0 15,3-13 3-15,-3-13 4 16,0-25-8-16,-4-9-2 16,-3-22 1-16,3-25 0 15,8-22 0-15,10-28 1 16,7-7 5-16,14-12 1 0,0 3 2 15,4 3 0-15,6 10-2 16,12 18 1-16,9 16 2 16,8 16 2-16,4 18-6 15,-4 13 0-15,-4 1-1 16,-7 11 0-16,-6 7-22 16,-8-6-10-16,-3-7-35 15</inkml:trace>
  <inkml:trace contextRef="#ctx0" brushRef="#br0" timeOffset="61523.4306">20641 12226 200 0,'0'-9'74'0,"-3"12"-40"0,3 0-2 0,0-3 30 16,0 0-12-16,0 6-4 15,-4 1-7-15,0 12-2 16,-3 9-20-16,0 9 3 0,-3 7 3 16,-1 10-6-16,-3 15 1 15,0 6-9-15,-7 3-3 0,3 4-6 16,-3-20 0-16,3 11 0 15,-3-11 0-15,4-2-18 16,-5-4-5-16,5-9-18 16,-1-3-6-16,4-9-26 15,0-35-101 1</inkml:trace>
  <inkml:trace contextRef="#ctx0" brushRef="#br0" timeOffset="61778.7231">20225 12092 268 0,'-7'-13'101'0,"7"16"-54"0,3 0-37 0,-3 4 25 16,4 2-4 0,3 10 2-16,3 9-3 0,8 16-1 15,3 9-16-15,7 10 3 0,11 0 2 16,0 15-8-16,3-3-1 15,-3 10-5-15,-4-7-3 16,-3-9-3-16,0-6-1 16,0-10-20-16,3-6-8 15,0-9-22-15,8-13-6 16,-1-16-90 0</inkml:trace>
  <inkml:trace contextRef="#ctx0" brushRef="#br0" timeOffset="62022.2876">21071 12474 304 0,'11'38'115'0,"-4"-26"-62"0,7 4-44 15,-10-7 27-15,-1 4-13 16,4-1-1-16,7-5-11 15,4-7-4-15,7-3-4 16,6-4-3-16,8-2 3 0,0-4-11 16,0-2-4-16,-4-4-43 15,-3-3-18-15,10 0-67 16</inkml:trace>
  <inkml:trace contextRef="#ctx0" brushRef="#br0" timeOffset="62350.6303">21738 11656 344 0,'-7'-7'129'0,"4"4"-70"0,-1 6-47 0,1 4 41 15,3 33-19-15,0 7-11 16,7 16-4-16,3 6-12 16,8 22-2-16,3 3-1 0,0 13-2 15,4-13-2-15,0 12-2 16,-1 1 1-16,1-13-21 16,3-3-8-16,-3-13-3 15,-4-21 2-15,-3-1 0 16,-1-24 2-16,-6-7-15 15,-1-16-4-15,-2-18-81 16</inkml:trace>
  <inkml:trace contextRef="#ctx0" brushRef="#br0" timeOffset="62813.167">22052 11665 224 0,'14'-85'85'0,"-10"63"-46"0,-1-3-19 0,1 19 24 15,3-3-11-15,3-1-2 16,5 1-5-16,2 3-1 16,1 2-14-16,7 4 11 0,10 13 5 15,7 6-3-15,4 12-2 16,0 23-8-16,-4 8-4 16,-3 13-5-16,-7-6-2 15,0 7-1-15,-4 5-2 16,-7 1 5-16,-3 2 4 15,-8 1 1-15,-6-7 2 0,-8 10-4 16,1 6 0-16,-11 0-5 16,-8-3-2-16,-2-12 0 15,-8-17-1-15,4-11-3 16,-1-17 2-16,8-6-1 16,-3-18-2-16,9-20 5 15,12-12 3-15,6-31 8 16,12-16 4-16,6 9-2 15,3-5 0-15,5 11-8 16,-8 7-4-16,4 10-1 16,3 12 1-16,4 12-1 15,3 10 2-15,11 12-11 0,7 1-2 16,-15-4-26-16,8 3-11 16,-3-2-38-16,-8-4-16 15,-3-6-63 1</inkml:trace>
  <inkml:trace contextRef="#ctx0" brushRef="#br0" timeOffset="63220.5517">22655 10643 348 0,'-17'-10'132'0,"17"4"-72"0,7-3-41 15,0 15 32-15,11 7-6 16,17 18 0-16,11 22-9 15,3 26-3-15,0 18-18 16,-3 35-5-16,0 15-2 0,7 25-4 16,4 13-1-16,-1 22-1 15,0-6 1-15,-6 12-4 0,-11-12-2 16,-4-26 2 0,-14-5 2-16,-3-17-11 15,-11-15-6-15,0-22-13 0,-4-22-7 16,1-18-23-16,-4-10-10 15,3-16-111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81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7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5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96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46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8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2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57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4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9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BDCECDC-EEE3-4128-AA5E-82A8C08796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0EDE0-989C-4E16-AF94-F652294D82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985C0-E548-44D2-B30E-F3E42DADE1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10" y="1015806"/>
            <a:ext cx="11311846" cy="389216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FACTORING TRINOMIALS</a:t>
            </a:r>
            <a:b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&gt; 1</a:t>
            </a:r>
          </a:p>
        </p:txBody>
      </p:sp>
    </p:spTree>
    <p:extLst>
      <p:ext uri="{BB962C8B-B14F-4D97-AF65-F5344CB8AC3E}">
        <p14:creationId xmlns:p14="http://schemas.microsoft.com/office/powerpoint/2010/main" val="24000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54CE3AD-C754-4F1E-A76F-1EDDF71796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5789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38B743-4443-4735-BFC2-B514F6409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973" y="0"/>
            <a:ext cx="76130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66781" y="457686"/>
                <a:ext cx="4432922" cy="2136947"/>
              </a:xfr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90000"/>
              </a:bodyPr>
              <a:lstStyle/>
              <a:p>
                <a:pPr/>
                <a:r>
                  <a:rPr lang="en-US" sz="4000" b="1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Factoring a Trinomial</a:t>
                </a:r>
                <a:br>
                  <a:rPr 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br>
                  <a:rPr lang="en-US" sz="40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𝑩𝒙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66781" y="457686"/>
                <a:ext cx="4432922" cy="2136947"/>
              </a:xfrm>
              <a:blipFill>
                <a:blip r:embed="rId2"/>
                <a:stretch>
                  <a:fillRect l="-3804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88501" y="457686"/>
                <a:ext cx="7393970" cy="5804896"/>
              </a:xfr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/>
              <a:p>
                <a:pPr marL="1207008" lvl="1" indent="-914400">
                  <a:buClrTx/>
                  <a:buFont typeface="Calibri" panose="020F0502020204030204" pitchFamily="34" charset="0"/>
                  <a:buAutoNum type="arabicParenR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there a GCF?</a:t>
                </a:r>
              </a:p>
              <a:p>
                <a:pPr marL="292608" lvl="1" indent="0">
                  <a:buClrTx/>
                  <a:buNone/>
                </a:pPr>
                <a:endPara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207008" lvl="1" indent="-914400">
                  <a:buClrTx/>
                  <a:buFont typeface="+mj-lt"/>
                  <a:buAutoNum type="arabicParenR" startAt="2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Multiply A and C</a:t>
                </a:r>
              </a:p>
              <a:p>
                <a:pPr marL="292608" lvl="1" indent="0">
                  <a:buClrTx/>
                  <a:buNone/>
                </a:pPr>
                <a:endParaRPr 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207008" lvl="1" indent="-914400">
                  <a:buClrTx/>
                  <a:buFont typeface="+mj-lt"/>
                  <a:buAutoNum type="arabicParenR" startAt="3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List Factors of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2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42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use chart to Select Factor Pair</a:t>
                </a:r>
              </a:p>
              <a:p>
                <a:pPr marL="292608" lvl="1" indent="0">
                  <a:buClrTx/>
                  <a:buNone/>
                </a:pPr>
                <a:endPara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207008" lvl="1" indent="-914400">
                  <a:buClrTx/>
                  <a:buFont typeface="+mj-lt"/>
                  <a:buAutoNum type="arabicParenR" startAt="4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Replace B with Factor Pair</a:t>
                </a:r>
              </a:p>
              <a:p>
                <a:pPr marL="292608" lvl="1" indent="0">
                  <a:buClrTx/>
                  <a:buNone/>
                </a:pPr>
                <a:endPara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207008" lvl="1" indent="-914400">
                  <a:buClrTx/>
                  <a:buFont typeface="+mj-lt"/>
                  <a:buAutoNum type="arabicParenR" startAt="5"/>
                </a:pPr>
                <a:r>
                  <a:rPr lang="en-US" sz="4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 by Grouping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88501" y="457686"/>
                <a:ext cx="7393970" cy="5804896"/>
              </a:xfrm>
              <a:blipFill>
                <a:blip r:embed="rId3"/>
                <a:stretch>
                  <a:fillRect l="-327" r="-4501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59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329139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CHART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414432"/>
                  </p:ext>
                </p:extLst>
              </p:nvPr>
            </p:nvGraphicFramePr>
            <p:xfrm>
              <a:off x="1934966" y="1967735"/>
              <a:ext cx="8322068" cy="3836432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1114584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2064447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926647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1660156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1556234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762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36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762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2311984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32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32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32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32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414432"/>
                  </p:ext>
                </p:extLst>
              </p:nvPr>
            </p:nvGraphicFramePr>
            <p:xfrm>
              <a:off x="1934966" y="1967735"/>
              <a:ext cx="8322068" cy="3836432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1114584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2064447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926647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1660156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1556234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762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8092" t="-12800" r="-80916" b="-4064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8902" t="-12800" r="-379" b="-4064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762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4277" t="-111905" r="-249558" b="-3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5506" t="-111905" r="-167722" b="-3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7326" t="-111905" r="-94139" b="-3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6078" t="-111905" r="-784" b="-30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2311984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4277" t="-70263" r="-249558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5506" t="-70263" r="-167722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7326" t="-70263" r="-94139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6078" t="-70263" r="-784" b="-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234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8455" y="-30821"/>
                <a:ext cx="9796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Factoring Trinomials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55" y="-30821"/>
                <a:ext cx="9796408" cy="646331"/>
              </a:xfrm>
              <a:prstGeom prst="rect">
                <a:avLst/>
              </a:prstGeom>
              <a:blipFill>
                <a:blip r:embed="rId2"/>
                <a:stretch>
                  <a:fillRect t="-16038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80836" y="636999"/>
            <a:ext cx="379116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Trinomial to Factor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625" y="1854486"/>
            <a:ext cx="289217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GCF?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2455524" y="1657799"/>
            <a:ext cx="426377" cy="1966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/>
          <p:cNvSpPr/>
          <p:nvPr/>
        </p:nvSpPr>
        <p:spPr>
          <a:xfrm rot="16200000">
            <a:off x="4555938" y="1855439"/>
            <a:ext cx="426377" cy="13215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9892" y="1940104"/>
            <a:ext cx="37295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Trinomial with GCF Factored Out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892" y="662682"/>
            <a:ext cx="109504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VALUE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0354" y="671245"/>
            <a:ext cx="11061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VALUE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4584" y="671245"/>
            <a:ext cx="11173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VALUE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inus Sign 10"/>
          <p:cNvSpPr/>
          <p:nvPr/>
        </p:nvSpPr>
        <p:spPr>
          <a:xfrm rot="5400000">
            <a:off x="5770106" y="1558364"/>
            <a:ext cx="405832" cy="49315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Sign 11"/>
          <p:cNvSpPr/>
          <p:nvPr/>
        </p:nvSpPr>
        <p:spPr>
          <a:xfrm rot="5400000">
            <a:off x="8350529" y="1558364"/>
            <a:ext cx="405832" cy="49315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Sign 12"/>
          <p:cNvSpPr/>
          <p:nvPr/>
        </p:nvSpPr>
        <p:spPr>
          <a:xfrm rot="5400000">
            <a:off x="7070323" y="1558364"/>
            <a:ext cx="405832" cy="49315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/>
          <p:cNvSpPr/>
          <p:nvPr/>
        </p:nvSpPr>
        <p:spPr>
          <a:xfrm rot="16200000">
            <a:off x="9221056" y="2221049"/>
            <a:ext cx="426377" cy="5496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09078" y="1940103"/>
            <a:ext cx="19161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 A &amp; C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64787" y="3126770"/>
                <a:ext cx="2604707" cy="2246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List Factors of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87" y="3126770"/>
                <a:ext cx="2604707" cy="2246769"/>
              </a:xfrm>
              <a:prstGeom prst="rect">
                <a:avLst/>
              </a:prstGeom>
              <a:blipFill>
                <a:blip r:embed="rId3"/>
                <a:stretch>
                  <a:fillRect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80836" y="3252737"/>
              <a:ext cx="4505219" cy="1840946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603389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1117605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043006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898739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842480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341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341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1109426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Both Factors are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Bigger Factor is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0329560"/>
                  </p:ext>
                </p:extLst>
              </p:nvPr>
            </p:nvGraphicFramePr>
            <p:xfrm>
              <a:off x="780836" y="3252737"/>
              <a:ext cx="4505219" cy="1840946"/>
            </p:xfrm>
            <a:graphic>
              <a:graphicData uri="http://schemas.openxmlformats.org/drawingml/2006/table">
                <a:tbl>
                  <a:tblPr firstRow="1" bandRow="1">
                    <a:tableStyleId>{E8034E78-7F5D-4C2E-B375-FC64B27BC917}</a:tableStyleId>
                  </a:tblPr>
                  <a:tblGrid>
                    <a:gridCol w="603389">
                      <a:extLst>
                        <a:ext uri="{9D8B030D-6E8A-4147-A177-3AD203B41FA5}">
                          <a16:colId xmlns:a16="http://schemas.microsoft.com/office/drawing/2014/main" val="1174634256"/>
                        </a:ext>
                      </a:extLst>
                    </a:gridCol>
                    <a:gridCol w="1117605">
                      <a:extLst>
                        <a:ext uri="{9D8B030D-6E8A-4147-A177-3AD203B41FA5}">
                          <a16:colId xmlns:a16="http://schemas.microsoft.com/office/drawing/2014/main" val="1739168073"/>
                        </a:ext>
                      </a:extLst>
                    </a:gridCol>
                    <a:gridCol w="1043006">
                      <a:extLst>
                        <a:ext uri="{9D8B030D-6E8A-4147-A177-3AD203B41FA5}">
                          <a16:colId xmlns:a16="http://schemas.microsoft.com/office/drawing/2014/main" val="2084605477"/>
                        </a:ext>
                      </a:extLst>
                    </a:gridCol>
                    <a:gridCol w="898739">
                      <a:extLst>
                        <a:ext uri="{9D8B030D-6E8A-4147-A177-3AD203B41FA5}">
                          <a16:colId xmlns:a16="http://schemas.microsoft.com/office/drawing/2014/main" val="285930401"/>
                        </a:ext>
                      </a:extLst>
                    </a:gridCol>
                    <a:gridCol w="842480">
                      <a:extLst>
                        <a:ext uri="{9D8B030D-6E8A-4147-A177-3AD203B41FA5}">
                          <a16:colId xmlns:a16="http://schemas.microsoft.com/office/drawing/2014/main" val="398237658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8169" t="-10000" r="-81127" b="-4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9091" t="-10000" r="-699" b="-4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102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348" t="-110000" r="-249457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6082" t="-110000" r="-16842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7432" t="-110000" r="-94595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6957" t="-110000" r="-1449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612768"/>
                      </a:ext>
                    </a:extLst>
                  </a:tr>
                  <a:tr h="1109426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348" t="-68852" r="-249457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6082" t="-68852" r="-168421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7432" t="-68852" r="-94595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6957" t="-68852" r="-1449" b="-1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6009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Arrow: Down 17"/>
          <p:cNvSpPr/>
          <p:nvPr/>
        </p:nvSpPr>
        <p:spPr>
          <a:xfrm>
            <a:off x="10453953" y="2953035"/>
            <a:ext cx="426377" cy="1966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26442" y="3126770"/>
            <a:ext cx="323946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Chart to Find the Factor Pair that Combines to B.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rrow: Down 19"/>
          <p:cNvSpPr/>
          <p:nvPr/>
        </p:nvSpPr>
        <p:spPr>
          <a:xfrm rot="5400000">
            <a:off x="8954779" y="4048092"/>
            <a:ext cx="426377" cy="4041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22342" y="5390652"/>
            <a:ext cx="311820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B with Factor Pair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9877" y="5390652"/>
            <a:ext cx="315053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By Grouping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1896" y="5544542"/>
            <a:ext cx="391113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Factored Polynomial</a:t>
            </a: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Down 24"/>
          <p:cNvSpPr/>
          <p:nvPr/>
        </p:nvSpPr>
        <p:spPr>
          <a:xfrm rot="16200000">
            <a:off x="3895173" y="5870854"/>
            <a:ext cx="426377" cy="363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 rot="16200000">
            <a:off x="7416112" y="5849773"/>
            <a:ext cx="426377" cy="4051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/>
          <p:cNvSpPr/>
          <p:nvPr/>
        </p:nvSpPr>
        <p:spPr>
          <a:xfrm rot="5400000">
            <a:off x="5294370" y="4053557"/>
            <a:ext cx="426377" cy="44300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/>
          <p:cNvSpPr/>
          <p:nvPr/>
        </p:nvSpPr>
        <p:spPr>
          <a:xfrm>
            <a:off x="2168256" y="5103957"/>
            <a:ext cx="426377" cy="2969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1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00345" y="129961"/>
                <a:ext cx="11825555" cy="3594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Ex.1) </a:t>
                </a:r>
                <a:endParaRPr lang="en-US" sz="6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0345" y="129961"/>
                <a:ext cx="11825555" cy="3594100"/>
              </a:xfrm>
              <a:blipFill>
                <a:blip r:embed="rId2"/>
                <a:stretch>
                  <a:fillRect l="-3196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036CC7-0FF2-4817-8B35-256DEEB61E7E}"/>
                  </a:ext>
                </a:extLst>
              </p14:cNvPr>
              <p14:cNvContentPartPr/>
              <p14:nvPr/>
            </p14:nvContentPartPr>
            <p14:xfrm>
              <a:off x="115560" y="186480"/>
              <a:ext cx="9390600" cy="507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036CC7-0FF2-4817-8B35-256DEEB61E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00" y="177120"/>
                <a:ext cx="9409320" cy="50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06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03771" y="135098"/>
                <a:ext cx="11784458" cy="3594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Ex.2) </a:t>
                </a:r>
                <a:endParaRPr lang="en-US" sz="6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3771" y="135098"/>
                <a:ext cx="11784458" cy="3594100"/>
              </a:xfrm>
              <a:blipFill>
                <a:blip r:embed="rId2"/>
                <a:stretch>
                  <a:fillRect l="-3154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1FA38D-6115-4DCA-B3A8-9A348963A0F7}"/>
                  </a:ext>
                </a:extLst>
              </p14:cNvPr>
              <p14:cNvContentPartPr/>
              <p14:nvPr/>
            </p14:nvContentPartPr>
            <p14:xfrm>
              <a:off x="165240" y="222840"/>
              <a:ext cx="9832680" cy="5691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1FA38D-6115-4DCA-B3A8-9A348963A0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880" y="213480"/>
                <a:ext cx="9851400" cy="57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1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4661" y="93930"/>
                <a:ext cx="11938570" cy="3594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Ex.3) </a:t>
                </a:r>
                <a:endParaRPr lang="en-US" sz="6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4661" y="93930"/>
                <a:ext cx="11938570" cy="3594100"/>
              </a:xfrm>
              <a:blipFill>
                <a:blip r:embed="rId2"/>
                <a:stretch>
                  <a:fillRect l="-3166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45834B-AE08-4D20-960F-515DEFD7E20C}"/>
                  </a:ext>
                </a:extLst>
              </p14:cNvPr>
              <p14:cNvContentPartPr/>
              <p14:nvPr/>
            </p14:nvContentPartPr>
            <p14:xfrm>
              <a:off x="205920" y="248760"/>
              <a:ext cx="8608320" cy="474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45834B-AE08-4D20-960F-515DEFD7E2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560" y="239400"/>
                <a:ext cx="8627040" cy="47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38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24146" y="124824"/>
                <a:ext cx="11943708" cy="3594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Ex.4) </a:t>
                </a:r>
                <a:endParaRPr lang="en-US" sz="6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4146" y="124824"/>
                <a:ext cx="11943708" cy="3594100"/>
              </a:xfrm>
              <a:blipFill>
                <a:blip r:embed="rId2"/>
                <a:stretch>
                  <a:fillRect l="-3112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214A83-5FD5-47ED-AB5D-A6550A23D58F}"/>
                  </a:ext>
                </a:extLst>
              </p14:cNvPr>
              <p14:cNvContentPartPr/>
              <p14:nvPr/>
            </p14:nvContentPartPr>
            <p14:xfrm>
              <a:off x="167760" y="194400"/>
              <a:ext cx="8590680" cy="268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214A83-5FD5-47ED-AB5D-A6550A23D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400" y="185040"/>
                <a:ext cx="8609400" cy="27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51BF13-AA4A-4F4C-BF76-BA7E6EE7F7FC}"/>
                  </a:ext>
                </a:extLst>
              </p14:cNvPr>
              <p14:cNvContentPartPr/>
              <p14:nvPr/>
            </p14:nvContentPartPr>
            <p14:xfrm>
              <a:off x="729000" y="1661760"/>
              <a:ext cx="8388720" cy="472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51BF13-AA4A-4F4C-BF76-BA7E6EE7F7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640" y="1652400"/>
                <a:ext cx="8407440" cy="47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281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2311" y="138701"/>
            <a:ext cx="10179050" cy="1034462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5968" y="1420655"/>
                <a:ext cx="4895636" cy="70725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5968" y="1420655"/>
                <a:ext cx="4895636" cy="7072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96000" y="1302502"/>
                <a:ext cx="5654196" cy="38958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02502"/>
                <a:ext cx="5654196" cy="38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96C35E-3A0C-462A-AF71-7C6B9928298C}"/>
              </a:ext>
            </a:extLst>
          </p:cNvPr>
          <p:cNvCxnSpPr/>
          <p:nvPr/>
        </p:nvCxnSpPr>
        <p:spPr>
          <a:xfrm>
            <a:off x="5671334" y="1238036"/>
            <a:ext cx="0" cy="50240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6819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</TotalTime>
  <Words>195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Retrospect</vt:lpstr>
      <vt:lpstr>FACTORING TRINOMIALS A &gt; 1</vt:lpstr>
      <vt:lpstr>Factoring a Trinomial  〖Ax〗^2+Bx+C</vt:lpstr>
      <vt:lpstr>SIGN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Factoring Trinomials</dc:title>
  <dc:creator>Michael Kuniega</dc:creator>
  <cp:lastModifiedBy>Michael Kuniega</cp:lastModifiedBy>
  <cp:revision>6</cp:revision>
  <dcterms:created xsi:type="dcterms:W3CDTF">2017-04-24T00:06:06Z</dcterms:created>
  <dcterms:modified xsi:type="dcterms:W3CDTF">2017-11-24T20:56:53Z</dcterms:modified>
</cp:coreProperties>
</file>